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2"/>
    <p:sldMasterId id="2147483693" r:id="rId3"/>
  </p:sldMasterIdLst>
  <p:notesMasterIdLst>
    <p:notesMasterId r:id="rId15"/>
  </p:notesMasterIdLst>
  <p:sldIdLst>
    <p:sldId id="403" r:id="rId4"/>
    <p:sldId id="400" r:id="rId5"/>
    <p:sldId id="405" r:id="rId6"/>
    <p:sldId id="406" r:id="rId7"/>
    <p:sldId id="407" r:id="rId8"/>
    <p:sldId id="408" r:id="rId9"/>
    <p:sldId id="409" r:id="rId10"/>
    <p:sldId id="413" r:id="rId11"/>
    <p:sldId id="415" r:id="rId12"/>
    <p:sldId id="416" r:id="rId13"/>
    <p:sldId id="417" r:id="rId14"/>
  </p:sldIdLst>
  <p:sldSz cx="9144000" cy="6858000" type="screen4x3"/>
  <p:notesSz cx="6810375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5" userDrawn="1">
          <p15:clr>
            <a:srgbClr val="A4A3A4"/>
          </p15:clr>
        </p15:guide>
        <p15:guide id="2" orient="horz" pos="981" userDrawn="1">
          <p15:clr>
            <a:srgbClr val="A4A3A4"/>
          </p15:clr>
        </p15:guide>
        <p15:guide id="3" orient="horz" pos="1207" userDrawn="1">
          <p15:clr>
            <a:srgbClr val="A4A3A4"/>
          </p15:clr>
        </p15:guide>
        <p15:guide id="4" pos="249" userDrawn="1">
          <p15:clr>
            <a:srgbClr val="A4A3A4"/>
          </p15:clr>
        </p15:guide>
        <p15:guide id="5" pos="40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71AA"/>
    <a:srgbClr val="78B5E2"/>
    <a:srgbClr val="71B1E1"/>
    <a:srgbClr val="54A1DA"/>
    <a:srgbClr val="22679A"/>
    <a:srgbClr val="2675B0"/>
    <a:srgbClr val="297EBD"/>
    <a:srgbClr val="2D8BD1"/>
    <a:srgbClr val="3D94D5"/>
    <a:srgbClr val="57A2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82" autoAdjust="0"/>
    <p:restoredTop sz="95268" autoAdjust="0"/>
  </p:normalViewPr>
  <p:slideViewPr>
    <p:cSldViewPr showGuides="1">
      <p:cViewPr varScale="1">
        <p:scale>
          <a:sx n="71" d="100"/>
          <a:sy n="71" d="100"/>
        </p:scale>
        <p:origin x="54" y="78"/>
      </p:cViewPr>
      <p:guideLst>
        <p:guide orient="horz" pos="935"/>
        <p:guide orient="horz" pos="981"/>
        <p:guide orient="horz" pos="1207"/>
        <p:guide pos="249"/>
        <p:guide pos="4059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2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7126"/>
          </a:xfrm>
          <a:prstGeom prst="rect">
            <a:avLst/>
          </a:prstGeom>
        </p:spPr>
        <p:txBody>
          <a:bodyPr vert="horz" lIns="91147" tIns="45574" rIns="91147" bIns="45574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7126"/>
          </a:xfrm>
          <a:prstGeom prst="rect">
            <a:avLst/>
          </a:prstGeom>
        </p:spPr>
        <p:txBody>
          <a:bodyPr vert="horz" lIns="91147" tIns="45574" rIns="91147" bIns="45574" rtlCol="0"/>
          <a:lstStyle>
            <a:lvl1pPr algn="r">
              <a:defRPr sz="1200"/>
            </a:lvl1pPr>
          </a:lstStyle>
          <a:p>
            <a:fld id="{0A639B81-10AF-47BD-A154-310646A4A1AF}" type="datetimeFigureOut">
              <a:rPr lang="ru-RU" smtClean="0"/>
              <a:pPr/>
              <a:t>11.11.2022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47" tIns="45574" rIns="91147" bIns="45574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694"/>
            <a:ext cx="5448300" cy="4474131"/>
          </a:xfrm>
          <a:prstGeom prst="rect">
            <a:avLst/>
          </a:prstGeom>
        </p:spPr>
        <p:txBody>
          <a:bodyPr vert="horz" lIns="91147" tIns="45574" rIns="91147" bIns="45574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7126"/>
          </a:xfrm>
          <a:prstGeom prst="rect">
            <a:avLst/>
          </a:prstGeom>
        </p:spPr>
        <p:txBody>
          <a:bodyPr vert="horz" lIns="91147" tIns="45574" rIns="91147" bIns="45574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7126"/>
          </a:xfrm>
          <a:prstGeom prst="rect">
            <a:avLst/>
          </a:prstGeom>
        </p:spPr>
        <p:txBody>
          <a:bodyPr vert="horz" lIns="91147" tIns="45574" rIns="91147" bIns="45574" rtlCol="0" anchor="b"/>
          <a:lstStyle>
            <a:lvl1pPr algn="r">
              <a:defRPr sz="1200"/>
            </a:lvl1pPr>
          </a:lstStyle>
          <a:p>
            <a:fld id="{610F9085-0A6E-4D5F-A3F0-CD4507F871E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5512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1"/>
            <a:ext cx="6858000" cy="533400"/>
          </a:xfrm>
        </p:spPr>
        <p:txBody>
          <a:bodyPr/>
          <a:lstStyle>
            <a:lvl1pPr marL="0" indent="0" algn="r">
              <a:buNone/>
              <a:defRPr sz="1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342892" indent="0" algn="ctr">
              <a:buNone/>
            </a:lvl2pPr>
            <a:lvl3pPr marL="685783" indent="0" algn="ctr">
              <a:buNone/>
            </a:lvl3pPr>
            <a:lvl4pPr marL="1028675" indent="0" algn="ctr">
              <a:buNone/>
            </a:lvl4pPr>
            <a:lvl5pPr marL="1371566" indent="0" algn="ctr">
              <a:buNone/>
            </a:lvl5pPr>
            <a:lvl6pPr marL="1714457" indent="0" algn="ctr">
              <a:buNone/>
            </a:lvl6pPr>
            <a:lvl7pPr marL="2057348" indent="0" algn="ctr">
              <a:buNone/>
            </a:lvl7pPr>
            <a:lvl8pPr marL="2400240" indent="0" algn="ctr">
              <a:buNone/>
            </a:lvl8pPr>
            <a:lvl9pPr marL="2743132" indent="0" algn="ctr">
              <a:buNone/>
            </a:lvl9pPr>
          </a:lstStyle>
          <a:p>
            <a:r>
              <a:rPr kumimoji="0" lang="ru-RU"/>
              <a:t>Образец подзаголовка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1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1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179517" y="6232543"/>
            <a:ext cx="8568952" cy="4368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107506" y="980741"/>
            <a:ext cx="8748464" cy="4368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6351"/>
            <a:ext cx="2289048" cy="365760"/>
          </a:xfrm>
          <a:prstGeom prst="rect">
            <a:avLst/>
          </a:prstGeom>
        </p:spPr>
        <p:txBody>
          <a:bodyPr/>
          <a:lstStyle/>
          <a:p>
            <a:fld id="{1CCC9BD9-62F9-408D-AD2D-3F4DD864B8B3}" type="datetimeFigureOut">
              <a:rPr lang="ru-RU" smtClean="0"/>
              <a:pPr/>
              <a:t>11.11.2022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12648" y="6356351"/>
            <a:ext cx="1981200" cy="365760"/>
          </a:xfrm>
          <a:prstGeom prst="rect">
            <a:avLst/>
          </a:prstGeom>
        </p:spPr>
        <p:txBody>
          <a:bodyPr/>
          <a:lstStyle/>
          <a:p>
            <a:fld id="{8F581DF5-C21C-423D-8366-0AC81B9ECFD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9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6351"/>
            <a:ext cx="2289048" cy="365760"/>
          </a:xfrm>
          <a:prstGeom prst="rect">
            <a:avLst/>
          </a:prstGeom>
        </p:spPr>
        <p:txBody>
          <a:bodyPr/>
          <a:lstStyle/>
          <a:p>
            <a:fld id="{1CCC9BD9-62F9-408D-AD2D-3F4DD864B8B3}" type="datetimeFigureOut">
              <a:rPr lang="ru-RU" smtClean="0"/>
              <a:pPr/>
              <a:t>11.11.2022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12648" y="6356351"/>
            <a:ext cx="1981200" cy="365760"/>
          </a:xfrm>
          <a:prstGeom prst="rect">
            <a:avLst/>
          </a:prstGeom>
        </p:spPr>
        <p:txBody>
          <a:bodyPr/>
          <a:lstStyle/>
          <a:p>
            <a:fld id="{8F581DF5-C21C-423D-8366-0AC81B9ECFD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 dirty="0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13" y="6467482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12648" y="6356351"/>
            <a:ext cx="1981200" cy="365760"/>
          </a:xfrm>
          <a:prstGeom prst="rect">
            <a:avLst/>
          </a:prstGeom>
        </p:spPr>
        <p:txBody>
          <a:bodyPr/>
          <a:lstStyle/>
          <a:p>
            <a:fld id="{8F581DF5-C21C-423D-8366-0AC81B9ECFD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3851920" y="3141094"/>
            <a:ext cx="4320480" cy="647948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4"/>
          </p:nvPr>
        </p:nvSpPr>
        <p:spPr>
          <a:xfrm>
            <a:off x="539552" y="2780928"/>
            <a:ext cx="3024336" cy="1296144"/>
          </a:xfrm>
        </p:spPr>
        <p:txBody>
          <a:bodyPr/>
          <a:lstStyle/>
          <a:p>
            <a:r>
              <a:rPr lang="ru-RU" dirty="0"/>
              <a:t>Вставка рисунка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612648" y="6356351"/>
            <a:ext cx="1981200" cy="365760"/>
          </a:xfrm>
          <a:prstGeom prst="rect">
            <a:avLst/>
          </a:prstGeom>
        </p:spPr>
        <p:txBody>
          <a:bodyPr/>
          <a:lstStyle/>
          <a:p>
            <a:fld id="{8F581DF5-C21C-423D-8366-0AC81B9ECFD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1"/>
            <a:ext cx="6858000" cy="533400"/>
          </a:xfrm>
        </p:spPr>
        <p:txBody>
          <a:bodyPr/>
          <a:lstStyle>
            <a:lvl1pPr marL="0" indent="0" algn="r">
              <a:buNone/>
              <a:defRPr sz="1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342892" indent="0" algn="ctr">
              <a:buNone/>
            </a:lvl2pPr>
            <a:lvl3pPr marL="685783" indent="0" algn="ctr">
              <a:buNone/>
            </a:lvl3pPr>
            <a:lvl4pPr marL="1028675" indent="0" algn="ctr">
              <a:buNone/>
            </a:lvl4pPr>
            <a:lvl5pPr marL="1371566" indent="0" algn="ctr">
              <a:buNone/>
            </a:lvl5pPr>
            <a:lvl6pPr marL="1714457" indent="0" algn="ctr">
              <a:buNone/>
            </a:lvl6pPr>
            <a:lvl7pPr marL="2057348" indent="0" algn="ctr">
              <a:buNone/>
            </a:lvl7pPr>
            <a:lvl8pPr marL="2400240" indent="0" algn="ctr">
              <a:buNone/>
            </a:lvl8pPr>
            <a:lvl9pPr marL="2743132" indent="0" algn="ctr">
              <a:buNone/>
            </a:lvl9pPr>
          </a:lstStyle>
          <a:p>
            <a:r>
              <a:rPr kumimoji="0" lang="ru-RU"/>
              <a:t>Образец подзаголовка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1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1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pic>
        <p:nvPicPr>
          <p:cNvPr id="11" name="Рисунок 16" descr="7-tns-media-research.jpg"/>
          <p:cNvPicPr preferRelativeResize="0"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5743" y="6335025"/>
            <a:ext cx="1403869" cy="310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Kantar Network.jpg"/>
          <p:cNvPicPr preferRelativeResize="0">
            <a:picLocks noChangeAspect="1"/>
          </p:cNvPicPr>
          <p:nvPr/>
        </p:nvPicPr>
        <p:blipFill>
          <a:blip r:embed="rId3" cstate="print"/>
          <a:srcRect l="4909" t="22751" r="5074" b="10513"/>
          <a:stretch>
            <a:fillRect/>
          </a:stretch>
        </p:blipFill>
        <p:spPr bwMode="auto">
          <a:xfrm>
            <a:off x="914402" y="6427672"/>
            <a:ext cx="1951038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www.party-land-of-delran-nj.com/Portals/25/balloon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0"/>
            <a:ext cx="9144032" cy="6858000"/>
          </a:xfrm>
          <a:prstGeom prst="rect">
            <a:avLst/>
          </a:prstGeom>
          <a:noFill/>
        </p:spPr>
      </p:pic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1"/>
            <a:ext cx="6089104" cy="533400"/>
          </a:xfrm>
        </p:spPr>
        <p:txBody>
          <a:bodyPr/>
          <a:lstStyle>
            <a:lvl1pPr marL="0" indent="0" algn="r">
              <a:buNone/>
              <a:defRPr sz="1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342892" indent="0" algn="ctr">
              <a:buNone/>
            </a:lvl2pPr>
            <a:lvl3pPr marL="685783" indent="0" algn="ctr">
              <a:buNone/>
            </a:lvl3pPr>
            <a:lvl4pPr marL="1028675" indent="0" algn="ctr">
              <a:buNone/>
            </a:lvl4pPr>
            <a:lvl5pPr marL="1371566" indent="0" algn="ctr">
              <a:buNone/>
            </a:lvl5pPr>
            <a:lvl6pPr marL="1714457" indent="0" algn="ctr">
              <a:buNone/>
            </a:lvl6pPr>
            <a:lvl7pPr marL="2057348" indent="0" algn="ctr">
              <a:buNone/>
            </a:lvl7pPr>
            <a:lvl8pPr marL="2400240" indent="0" algn="ctr">
              <a:buNone/>
            </a:lvl8pPr>
            <a:lvl9pPr marL="2743132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1"/>
            <a:ext cx="7330008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1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pic>
        <p:nvPicPr>
          <p:cNvPr id="11" name="Рисунок 16" descr="7-tns-media-research.jpg"/>
          <p:cNvPicPr preferRelativeResize="0"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25743" y="6335025"/>
            <a:ext cx="1403869" cy="310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Kantar Network.jpg"/>
          <p:cNvPicPr preferRelativeResize="0">
            <a:picLocks noChangeAspect="1"/>
          </p:cNvPicPr>
          <p:nvPr/>
        </p:nvPicPr>
        <p:blipFill>
          <a:blip r:embed="rId4" cstate="print"/>
          <a:srcRect l="4909" t="22751" r="5074" b="10513"/>
          <a:stretch>
            <a:fillRect/>
          </a:stretch>
        </p:blipFill>
        <p:spPr bwMode="auto">
          <a:xfrm>
            <a:off x="914402" y="6427672"/>
            <a:ext cx="1951038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6696744" cy="12675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1844824"/>
            <a:ext cx="6696744" cy="4251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388424" y="6248400"/>
            <a:ext cx="526976" cy="457200"/>
          </a:xfrm>
          <a:prstGeom prst="rect">
            <a:avLst/>
          </a:prstGeom>
        </p:spPr>
        <p:txBody>
          <a:bodyPr anchor="ctr"/>
          <a:lstStyle>
            <a:lvl1pPr>
              <a:defRPr sz="1350">
                <a:solidFill>
                  <a:schemeClr val="accent3"/>
                </a:solidFill>
              </a:defRPr>
            </a:lvl1pPr>
          </a:lstStyle>
          <a:p>
            <a:fld id="{8F581DF5-C21C-423D-8366-0AC81B9ECFD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1403654" y="6248400"/>
            <a:ext cx="6697365" cy="457200"/>
          </a:xfrm>
        </p:spPr>
        <p:txBody>
          <a:bodyPr anchor="ctr"/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p:transition>
    <p:strips dir="r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L light orange 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0105" y="298932"/>
            <a:ext cx="800105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SzPct val="190000"/>
              <a:defRPr lang="en-GB" sz="2100" b="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ヒラギノ角ゴ Pro W3" pitchFamily="-110" charset="-128"/>
                <a:cs typeface="Arial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785787" y="857232"/>
            <a:ext cx="8276214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nip Diagonal Corner Rectangle 10"/>
          <p:cNvSpPr/>
          <p:nvPr userDrawn="1"/>
        </p:nvSpPr>
        <p:spPr>
          <a:xfrm flipH="1">
            <a:off x="71406" y="6286539"/>
            <a:ext cx="8173002" cy="500067"/>
          </a:xfrm>
          <a:prstGeom prst="snip2DiagRect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825" dirty="0">
              <a:latin typeface="+mn-lt"/>
            </a:endParaRPr>
          </a:p>
          <a:p>
            <a:pPr algn="ctr"/>
            <a:endParaRPr lang="en-GB" sz="825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8" name="Picture 17" descr="digital green.png"/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2846" y="214301"/>
            <a:ext cx="714380" cy="720409"/>
          </a:xfrm>
          <a:prstGeom prst="rect">
            <a:avLst/>
          </a:prstGeom>
        </p:spPr>
      </p:pic>
      <p:pic>
        <p:nvPicPr>
          <p:cNvPr id="13" name="Picture 6" descr="logo_vnz_z"/>
          <p:cNvPicPr>
            <a:picLocks noChangeAspect="1" noChangeArrowheads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424001" y="6228019"/>
            <a:ext cx="700442" cy="596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одержимое 7"/>
          <p:cNvSpPr>
            <a:spLocks noGrp="1"/>
          </p:cNvSpPr>
          <p:nvPr>
            <p:ph sz="quarter" idx="1"/>
          </p:nvPr>
        </p:nvSpPr>
        <p:spPr>
          <a:xfrm>
            <a:off x="827584" y="1153196"/>
            <a:ext cx="7416824" cy="4896544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 sz="1800">
                <a:latin typeface="+mn-lt"/>
              </a:defRPr>
            </a:lvl1pPr>
            <a:lvl2pPr>
              <a:buFont typeface="Wingdings" pitchFamily="2" charset="2"/>
              <a:buChar char="§"/>
              <a:defRPr sz="1500">
                <a:latin typeface="+mn-lt"/>
              </a:defRPr>
            </a:lvl2pPr>
            <a:lvl3pPr>
              <a:buFont typeface="Wingdings" pitchFamily="2" charset="2"/>
              <a:buChar char="§"/>
              <a:defRPr sz="1500">
                <a:latin typeface="+mn-lt"/>
              </a:defRPr>
            </a:lvl3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827589" y="6235702"/>
            <a:ext cx="7488832" cy="5715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latin typeface="+mn-lt"/>
                <a:cs typeface="Arial" pitchFamily="34" charset="0"/>
              </a:defRPr>
            </a:lvl1pPr>
            <a:lvl2pPr>
              <a:buNone/>
              <a:defRPr sz="825"/>
            </a:lvl2pPr>
            <a:lvl3pPr>
              <a:buNone/>
              <a:defRPr sz="788"/>
            </a:lvl3pPr>
            <a:lvl4pPr>
              <a:buNone/>
              <a:defRPr sz="750"/>
            </a:lvl4pPr>
            <a:lvl5pPr>
              <a:buNone/>
              <a:defRPr sz="75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251520" y="6381328"/>
            <a:ext cx="432048" cy="288032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pPr algn="l" fontAlgn="base">
              <a:spcAft>
                <a:spcPct val="0"/>
              </a:spcAft>
              <a:defRPr/>
            </a:pPr>
            <a:fld id="{9DC33451-7B61-4492-A445-E4A074DC0763}" type="slidenum">
              <a:rPr lang="ru-RU" smtClean="0"/>
              <a:pPr algn="l" fontAlgn="base">
                <a:spcAft>
                  <a:spcPct val="0"/>
                </a:spcAft>
                <a:defRPr/>
              </a:pPr>
              <a:t>‹#›</a:t>
            </a:fld>
            <a:endParaRPr lang="ru-RU" dirty="0"/>
          </a:p>
        </p:txBody>
      </p:sp>
      <p:pic>
        <p:nvPicPr>
          <p:cNvPr id="16" name="Picture 6" descr="logo_v2"/>
          <p:cNvPicPr preferRelativeResize="0"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10" y="72004"/>
            <a:ext cx="855107" cy="85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22"/>
            <a:ext cx="7043208" cy="1523495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4050"/>
            </a:lvl1pPr>
          </a:lstStyle>
          <a:p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5023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342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/>
              <a:t>Образец подзаголовка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55" y="2355871"/>
            <a:ext cx="7690114" cy="1384995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5250" b="1" i="1" u="none" strike="noStrike" kern="1200" cap="none" spc="-48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/>
              <a:t>щелкните, чтобы…</a:t>
            </a:r>
          </a:p>
        </p:txBody>
      </p:sp>
    </p:spTree>
    <p:extLst>
      <p:ext uri="{BB962C8B-B14F-4D97-AF65-F5344CB8AC3E}">
        <p14:creationId xmlns:p14="http://schemas.microsoft.com/office/powerpoint/2010/main" val="300924037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3038"/>
            </a:lvl1pPr>
          </a:lstStyle>
          <a:p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5012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257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/>
              <a:t>Образец подзаголовка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52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3938" b="1" i="1" u="none" strike="noStrike" kern="1200" cap="none" spc="-36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/>
              <a:t>щелкните, чтобы…</a:t>
            </a:r>
          </a:p>
        </p:txBody>
      </p:sp>
    </p:spTree>
    <p:extLst>
      <p:ext uri="{BB962C8B-B14F-4D97-AF65-F5344CB8AC3E}">
        <p14:creationId xmlns:p14="http://schemas.microsoft.com/office/powerpoint/2010/main" val="167162447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570788" cy="990600"/>
          </a:xfrm>
        </p:spPr>
        <p:txBody>
          <a:bodyPr>
            <a:normAutofit/>
          </a:bodyPr>
          <a:lstStyle>
            <a:lvl1pPr>
              <a:defRPr sz="2250"/>
            </a:lvl1pPr>
          </a:lstStyle>
          <a:p>
            <a:r>
              <a:rPr kumimoji="0" lang="ru-RU"/>
              <a:t>Образец заголовка</a:t>
            </a:r>
            <a:endParaRPr kumimoji="0"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sm_b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755775"/>
            <a:ext cx="1614488" cy="1689100"/>
          </a:xfrm>
          <a:prstGeom prst="rect">
            <a:avLst/>
          </a:prstGeom>
          <a:noFill/>
          <a:ln w="50800" cap="sq" cmpd="dbl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33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F15A4-847C-42D9-B435-FB8430E09AE8}" type="datetime8">
              <a:rPr lang="en-US">
                <a:solidFill>
                  <a:srgbClr val="39302A"/>
                </a:solidFill>
              </a:rPr>
              <a:pPr>
                <a:defRPr/>
              </a:pPr>
              <a:t>11/11/2022 3:49 PM</a:t>
            </a:fld>
            <a:endParaRPr lang="en-US" dirty="0">
              <a:solidFill>
                <a:srgbClr val="39302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39302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6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05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54E2B62-9A4C-4BED-83A9-83BB3C224E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000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sm_b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755775"/>
            <a:ext cx="1614488" cy="1689100"/>
          </a:xfrm>
          <a:prstGeom prst="rect">
            <a:avLst/>
          </a:prstGeom>
          <a:noFill/>
          <a:ln w="50800" cap="sq" cmpd="dbl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33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F15A4-847C-42D9-B435-FB8430E09AE8}" type="datetime8">
              <a:rPr lang="en-US">
                <a:solidFill>
                  <a:srgbClr val="39302A"/>
                </a:solidFill>
              </a:rPr>
              <a:pPr>
                <a:defRPr/>
              </a:pPr>
              <a:t>11/11/2022 3:49 PM</a:t>
            </a:fld>
            <a:endParaRPr lang="en-US" dirty="0">
              <a:solidFill>
                <a:srgbClr val="39302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39302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 sz="105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54E2B62-9A4C-4BED-83A9-83BB3C224E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8765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sm_b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755775"/>
            <a:ext cx="1614488" cy="1689100"/>
          </a:xfrm>
          <a:prstGeom prst="rect">
            <a:avLst/>
          </a:prstGeom>
          <a:noFill/>
          <a:ln w="50800" cap="sq" cmpd="dbl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33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F15A4-847C-42D9-B435-FB8430E09AE8}" type="datetime8">
              <a:rPr lang="en-US">
                <a:solidFill>
                  <a:srgbClr val="39302A"/>
                </a:solidFill>
              </a:rPr>
              <a:pPr>
                <a:defRPr/>
              </a:pPr>
              <a:t>11/11/2022 3:49 PM</a:t>
            </a:fld>
            <a:endParaRPr lang="en-US" dirty="0">
              <a:solidFill>
                <a:srgbClr val="39302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39302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 sz="105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54E2B62-9A4C-4BED-83A9-83BB3C224E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3524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4050"/>
            </a:lvl1pPr>
          </a:lstStyle>
          <a:p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5004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342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/>
              <a:t>Образец подзаголовка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722052" y="2355850"/>
            <a:ext cx="7690114" cy="1384994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5250" b="1" i="1" u="none" strike="noStrike" kern="1200" cap="none" spc="-48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20587111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92786436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004049" y="188640"/>
            <a:ext cx="3034574" cy="450912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1"/>
            <a:ext cx="6858000" cy="533400"/>
          </a:xfrm>
        </p:spPr>
        <p:txBody>
          <a:bodyPr/>
          <a:lstStyle>
            <a:lvl1pPr marL="0" indent="0" algn="r">
              <a:buNone/>
              <a:defRPr sz="1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342892" indent="0" algn="ctr">
              <a:buNone/>
            </a:lvl2pPr>
            <a:lvl3pPr marL="685783" indent="0" algn="ctr">
              <a:buNone/>
            </a:lvl3pPr>
            <a:lvl4pPr marL="1028675" indent="0" algn="ctr">
              <a:buNone/>
            </a:lvl4pPr>
            <a:lvl5pPr marL="1371566" indent="0" algn="ctr">
              <a:buNone/>
            </a:lvl5pPr>
            <a:lvl6pPr marL="1714457" indent="0" algn="ctr">
              <a:buNone/>
            </a:lvl6pPr>
            <a:lvl7pPr marL="2057348" indent="0" algn="ctr">
              <a:buNone/>
            </a:lvl7pPr>
            <a:lvl8pPr marL="2400240" indent="0" algn="ctr">
              <a:buNone/>
            </a:lvl8pPr>
            <a:lvl9pPr marL="2743132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1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1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19" name="Рисунок 16" descr="7-tns-media-research.jpg"/>
          <p:cNvPicPr preferRelativeResize="0"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5743" y="6335025"/>
            <a:ext cx="1403869" cy="310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Kantar Network.jpg"/>
          <p:cNvPicPr preferRelativeResize="0">
            <a:picLocks noChangeAspect="1"/>
          </p:cNvPicPr>
          <p:nvPr userDrawn="1"/>
        </p:nvPicPr>
        <p:blipFill>
          <a:blip r:embed="rId4" cstate="print"/>
          <a:srcRect l="4909" t="22751" r="5074" b="10513"/>
          <a:stretch>
            <a:fillRect/>
          </a:stretch>
        </p:blipFill>
        <p:spPr bwMode="auto">
          <a:xfrm>
            <a:off x="914402" y="6427672"/>
            <a:ext cx="1951038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570788" cy="9906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E5B6F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2400" b="0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  <a:prstGeom prst="rect">
            <a:avLst/>
          </a:prstGeom>
        </p:spPr>
        <p:txBody>
          <a:bodyPr/>
          <a:lstStyle/>
          <a:p>
            <a:fld id="{18981BF5-F0F4-4880-A2AC-84B1678EA17F}" type="datetime1">
              <a:rPr lang="en-US" smtClean="0">
                <a:solidFill>
                  <a:prstClr val="white"/>
                </a:solidFill>
              </a:rPr>
              <a:pPr/>
              <a:t>11/11/2022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  <a:prstGeom prst="rect">
            <a:avLst/>
          </a:prstGeom>
        </p:spPr>
        <p:txBody>
          <a:bodyPr/>
          <a:lstStyle/>
          <a:p>
            <a:fld id="{3ECCD4E7-829B-4B55-B78C-262780546DBB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00800" y="6356351"/>
            <a:ext cx="2289048" cy="365760"/>
          </a:xfrm>
          <a:prstGeom prst="rect">
            <a:avLst/>
          </a:prstGeom>
        </p:spPr>
        <p:txBody>
          <a:bodyPr/>
          <a:lstStyle/>
          <a:p>
            <a:fld id="{1F31CF2E-83CB-4F77-BE37-004F38B2E028}" type="datetime1">
              <a:rPr lang="en-US" smtClean="0">
                <a:solidFill>
                  <a:prstClr val="black"/>
                </a:solidFill>
              </a:rPr>
              <a:pPr/>
              <a:t>11/11/2022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E5B6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12648" y="6356351"/>
            <a:ext cx="1981200" cy="365760"/>
          </a:xfrm>
          <a:prstGeom prst="rect">
            <a:avLst/>
          </a:prstGeom>
        </p:spPr>
        <p:txBody>
          <a:bodyPr/>
          <a:lstStyle/>
          <a:p>
            <a:fld id="{3ECCD4E7-829B-4B55-B78C-262780546DB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13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400800" y="6356351"/>
            <a:ext cx="2289048" cy="365760"/>
          </a:xfrm>
          <a:prstGeom prst="rect">
            <a:avLst/>
          </a:prstGeom>
        </p:spPr>
        <p:txBody>
          <a:bodyPr/>
          <a:lstStyle/>
          <a:p>
            <a:fld id="{C14CC761-E927-4AAA-A373-DDD1D3FFB0EC}" type="datetime1">
              <a:rPr lang="en-US" smtClean="0">
                <a:solidFill>
                  <a:prstClr val="black"/>
                </a:solidFill>
              </a:rPr>
              <a:pPr/>
              <a:t>11/11/2022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E5B6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12648" y="6356351"/>
            <a:ext cx="1981200" cy="365760"/>
          </a:xfrm>
          <a:prstGeom prst="rect">
            <a:avLst/>
          </a:prstGeom>
        </p:spPr>
        <p:txBody>
          <a:bodyPr/>
          <a:lstStyle/>
          <a:p>
            <a:fld id="{3ECCD4E7-829B-4B55-B78C-262780546DB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 userDrawn="1"/>
        </p:nvSpPr>
        <p:spPr>
          <a:xfrm>
            <a:off x="467548" y="1268762"/>
            <a:ext cx="3960440" cy="4897091"/>
          </a:xfrm>
          <a:prstGeom prst="roundRect">
            <a:avLst>
              <a:gd name="adj" fmla="val 11648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12" name="Скругленный прямоугольник 11"/>
          <p:cNvSpPr/>
          <p:nvPr userDrawn="1"/>
        </p:nvSpPr>
        <p:spPr>
          <a:xfrm>
            <a:off x="4716016" y="1268762"/>
            <a:ext cx="3960440" cy="4897091"/>
          </a:xfrm>
          <a:prstGeom prst="roundRect">
            <a:avLst>
              <a:gd name="adj" fmla="val 11648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13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 algn="ctr">
              <a:buNone/>
              <a:defRPr sz="1800" b="1">
                <a:solidFill>
                  <a:schemeClr val="accent2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400800" y="6356351"/>
            <a:ext cx="2289048" cy="365760"/>
          </a:xfrm>
          <a:prstGeom prst="rect">
            <a:avLst/>
          </a:prstGeom>
        </p:spPr>
        <p:txBody>
          <a:bodyPr/>
          <a:lstStyle/>
          <a:p>
            <a:fld id="{C14CC761-E927-4AAA-A373-DDD1D3FFB0EC}" type="datetime1">
              <a:rPr lang="en-US" smtClean="0">
                <a:solidFill>
                  <a:prstClr val="black"/>
                </a:solidFill>
              </a:rPr>
              <a:pPr/>
              <a:t>11/11/2022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E5B6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12648" y="6356351"/>
            <a:ext cx="1981200" cy="365760"/>
          </a:xfrm>
          <a:prstGeom prst="rect">
            <a:avLst/>
          </a:prstGeom>
        </p:spPr>
        <p:txBody>
          <a:bodyPr/>
          <a:lstStyle/>
          <a:p>
            <a:fld id="{3ECCD4E7-829B-4B55-B78C-262780546DB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>
            <a:lvl3pPr>
              <a:buClr>
                <a:schemeClr val="accent2"/>
              </a:buClr>
              <a:buFont typeface="Wingdings" pitchFamily="2" charset="2"/>
              <a:buChar char=""/>
              <a:defRPr/>
            </a:lvl3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 dirty="0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>
            <a:lvl3pPr>
              <a:buClr>
                <a:schemeClr val="accent2"/>
              </a:buClr>
              <a:buFont typeface="Wingdings" pitchFamily="2" charset="2"/>
              <a:buChar char=""/>
              <a:defRPr/>
            </a:lvl3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2400" b="0" cap="none" baseline="0"/>
            </a:lvl1pPr>
          </a:lstStyle>
          <a:p>
            <a:r>
              <a:rPr kumimoji="0"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  <a:prstGeom prst="rect">
            <a:avLst/>
          </a:prstGeom>
        </p:spPr>
        <p:txBody>
          <a:bodyPr/>
          <a:lstStyle/>
          <a:p>
            <a:fld id="{1CCC9BD9-62F9-408D-AD2D-3F4DD864B8B3}" type="datetimeFigureOut">
              <a:rPr lang="ru-RU" smtClean="0"/>
              <a:pPr/>
              <a:t>11.11.2022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  <a:prstGeom prst="rect">
            <a:avLst/>
          </a:prstGeom>
        </p:spPr>
        <p:txBody>
          <a:bodyPr/>
          <a:lstStyle/>
          <a:p>
            <a:fld id="{8F581DF5-C21C-423D-8366-0AC81B9ECFD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 userDrawn="1"/>
        </p:nvSpPr>
        <p:spPr>
          <a:xfrm>
            <a:off x="467548" y="1268762"/>
            <a:ext cx="3960440" cy="4897091"/>
          </a:xfrm>
          <a:prstGeom prst="roundRect">
            <a:avLst>
              <a:gd name="adj" fmla="val 11648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12" name="Скругленный прямоугольник 11"/>
          <p:cNvSpPr/>
          <p:nvPr userDrawn="1"/>
        </p:nvSpPr>
        <p:spPr>
          <a:xfrm>
            <a:off x="4716016" y="1268762"/>
            <a:ext cx="3960440" cy="4897091"/>
          </a:xfrm>
          <a:prstGeom prst="roundRect">
            <a:avLst>
              <a:gd name="adj" fmla="val 11648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13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 algn="ctr">
              <a:buNone/>
              <a:defRPr sz="1800" b="1">
                <a:solidFill>
                  <a:schemeClr val="accent2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400800" y="6356351"/>
            <a:ext cx="2289048" cy="365760"/>
          </a:xfrm>
          <a:prstGeom prst="rect">
            <a:avLst/>
          </a:prstGeom>
        </p:spPr>
        <p:txBody>
          <a:bodyPr/>
          <a:lstStyle/>
          <a:p>
            <a:fld id="{C14CC761-E927-4AAA-A373-DDD1D3FFB0EC}" type="datetime1">
              <a:rPr lang="en-US" smtClean="0">
                <a:solidFill>
                  <a:prstClr val="black"/>
                </a:solidFill>
              </a:rPr>
              <a:pPr/>
              <a:t>11/11/2022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E5B6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12648" y="6356351"/>
            <a:ext cx="1981200" cy="365760"/>
          </a:xfrm>
          <a:prstGeom prst="rect">
            <a:avLst/>
          </a:prstGeom>
        </p:spPr>
        <p:txBody>
          <a:bodyPr/>
          <a:lstStyle/>
          <a:p>
            <a:fld id="{3ECCD4E7-829B-4B55-B78C-262780546DB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buFont typeface="Wingdings" pitchFamily="2" charset="2"/>
              <a:buChar char="ü"/>
              <a:defRPr/>
            </a:lvl3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 dirty="0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buFont typeface="Wingdings" pitchFamily="2" charset="2"/>
              <a:buChar char="ü"/>
              <a:defRPr/>
            </a:lvl3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 userDrawn="1"/>
        </p:nvSpPr>
        <p:spPr>
          <a:xfrm>
            <a:off x="467548" y="1268762"/>
            <a:ext cx="3960440" cy="4897091"/>
          </a:xfrm>
          <a:prstGeom prst="roundRect">
            <a:avLst>
              <a:gd name="adj" fmla="val 11648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355600" sx="102000" sy="102000" algn="ctr" rotWithShape="0">
              <a:schemeClr val="accent1">
                <a:alpha val="96000"/>
              </a:scheme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12" name="Скругленный прямоугольник 11"/>
          <p:cNvSpPr/>
          <p:nvPr userDrawn="1"/>
        </p:nvSpPr>
        <p:spPr>
          <a:xfrm>
            <a:off x="4716016" y="1268762"/>
            <a:ext cx="3960440" cy="4897091"/>
          </a:xfrm>
          <a:prstGeom prst="roundRect">
            <a:avLst>
              <a:gd name="adj" fmla="val 11648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355600" sx="102000" sy="102000" algn="ctr" rotWithShape="0">
              <a:schemeClr val="accent1">
                <a:alpha val="96000"/>
              </a:scheme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13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 algn="ctr">
              <a:buNone/>
              <a:defRPr sz="1800" b="1">
                <a:solidFill>
                  <a:schemeClr val="accent2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400800" y="6356351"/>
            <a:ext cx="2289048" cy="365760"/>
          </a:xfrm>
          <a:prstGeom prst="rect">
            <a:avLst/>
          </a:prstGeom>
        </p:spPr>
        <p:txBody>
          <a:bodyPr/>
          <a:lstStyle/>
          <a:p>
            <a:fld id="{C14CC761-E927-4AAA-A373-DDD1D3FFB0EC}" type="datetime1">
              <a:rPr lang="en-US" smtClean="0">
                <a:solidFill>
                  <a:prstClr val="black"/>
                </a:solidFill>
              </a:rPr>
              <a:pPr/>
              <a:t>11/11/2022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E5B6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12648" y="6356351"/>
            <a:ext cx="1981200" cy="365760"/>
          </a:xfrm>
          <a:prstGeom prst="rect">
            <a:avLst/>
          </a:prstGeom>
        </p:spPr>
        <p:txBody>
          <a:bodyPr/>
          <a:lstStyle/>
          <a:p>
            <a:fld id="{3ECCD4E7-829B-4B55-B78C-262780546DB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buFont typeface="Wingdings" pitchFamily="2" charset="2"/>
              <a:buChar char="ü"/>
              <a:defRPr/>
            </a:lvl3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 dirty="0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buFont typeface="Wingdings" pitchFamily="2" charset="2"/>
              <a:buChar char="ü"/>
              <a:defRPr/>
            </a:lvl3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 dirty="0"/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570788" cy="9906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 userDrawn="1"/>
        </p:nvSpPr>
        <p:spPr>
          <a:xfrm>
            <a:off x="467548" y="1268762"/>
            <a:ext cx="3960440" cy="4897091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15" name="Скругленный прямоугольник 14"/>
          <p:cNvSpPr/>
          <p:nvPr userDrawn="1"/>
        </p:nvSpPr>
        <p:spPr>
          <a:xfrm>
            <a:off x="4644013" y="1268762"/>
            <a:ext cx="3960440" cy="4897091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13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 algn="ctr">
              <a:buNone/>
              <a:defRPr sz="1800" b="1">
                <a:solidFill>
                  <a:schemeClr val="accent2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400800" y="6356351"/>
            <a:ext cx="2289048" cy="365760"/>
          </a:xfrm>
          <a:prstGeom prst="rect">
            <a:avLst/>
          </a:prstGeom>
        </p:spPr>
        <p:txBody>
          <a:bodyPr/>
          <a:lstStyle/>
          <a:p>
            <a:fld id="{C14CC761-E927-4AAA-A373-DDD1D3FFB0EC}" type="datetime1">
              <a:rPr lang="en-US" smtClean="0">
                <a:solidFill>
                  <a:prstClr val="black"/>
                </a:solidFill>
              </a:rPr>
              <a:pPr/>
              <a:t>11/11/2022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E5B6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12648" y="6356351"/>
            <a:ext cx="1981200" cy="365760"/>
          </a:xfrm>
          <a:prstGeom prst="rect">
            <a:avLst/>
          </a:prstGeom>
        </p:spPr>
        <p:txBody>
          <a:bodyPr/>
          <a:lstStyle/>
          <a:p>
            <a:fld id="{3ECCD4E7-829B-4B55-B78C-262780546DB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buFont typeface="Wingdings" pitchFamily="2" charset="2"/>
              <a:buChar char="ü"/>
              <a:defRPr/>
            </a:lvl3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 dirty="0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buFont typeface="Wingdings" pitchFamily="2" charset="2"/>
              <a:buChar char="ü"/>
              <a:defRPr/>
            </a:lvl3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570788" cy="9906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 userDrawn="1"/>
        </p:nvSpPr>
        <p:spPr>
          <a:xfrm>
            <a:off x="467548" y="1268762"/>
            <a:ext cx="3960440" cy="4897091"/>
          </a:xfrm>
          <a:prstGeom prst="roundRect">
            <a:avLst>
              <a:gd name="adj" fmla="val 11648"/>
            </a:avLst>
          </a:prstGeom>
          <a:solidFill>
            <a:schemeClr val="bg2"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12" name="Скругленный прямоугольник 11"/>
          <p:cNvSpPr/>
          <p:nvPr userDrawn="1"/>
        </p:nvSpPr>
        <p:spPr>
          <a:xfrm>
            <a:off x="4716016" y="1268762"/>
            <a:ext cx="3960440" cy="4897091"/>
          </a:xfrm>
          <a:prstGeom prst="roundRect">
            <a:avLst>
              <a:gd name="adj" fmla="val 11648"/>
            </a:avLst>
          </a:prstGeom>
          <a:solidFill>
            <a:schemeClr val="bg2"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13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 algn="ctr">
              <a:buNone/>
              <a:defRPr sz="1800" b="1">
                <a:solidFill>
                  <a:schemeClr val="accent2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400800" y="6356351"/>
            <a:ext cx="2289048" cy="365760"/>
          </a:xfrm>
          <a:prstGeom prst="rect">
            <a:avLst/>
          </a:prstGeom>
        </p:spPr>
        <p:txBody>
          <a:bodyPr/>
          <a:lstStyle/>
          <a:p>
            <a:fld id="{C14CC761-E927-4AAA-A373-DDD1D3FFB0EC}" type="datetime1">
              <a:rPr lang="en-US" smtClean="0">
                <a:solidFill>
                  <a:prstClr val="black"/>
                </a:solidFill>
              </a:rPr>
              <a:pPr/>
              <a:t>11/11/2022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E5B6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12648" y="6356351"/>
            <a:ext cx="1981200" cy="365760"/>
          </a:xfrm>
          <a:prstGeom prst="rect">
            <a:avLst/>
          </a:prstGeom>
        </p:spPr>
        <p:txBody>
          <a:bodyPr/>
          <a:lstStyle/>
          <a:p>
            <a:fld id="{3ECCD4E7-829B-4B55-B78C-262780546DB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buFont typeface="Wingdings" pitchFamily="2" charset="2"/>
              <a:buChar char="ü"/>
              <a:defRPr/>
            </a:lvl3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 dirty="0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buFont typeface="Wingdings" pitchFamily="2" charset="2"/>
              <a:buChar char="ü"/>
              <a:defRPr/>
            </a:lvl3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400800" y="6356351"/>
            <a:ext cx="2289048" cy="365760"/>
          </a:xfrm>
          <a:prstGeom prst="rect">
            <a:avLst/>
          </a:prstGeom>
        </p:spPr>
        <p:txBody>
          <a:bodyPr/>
          <a:lstStyle/>
          <a:p>
            <a:fld id="{8FB6AD65-DEEB-4995-A47F-8B355197AF30}" type="datetime1">
              <a:rPr lang="en-US" smtClean="0">
                <a:solidFill>
                  <a:prstClr val="black"/>
                </a:solidFill>
              </a:rPr>
              <a:pPr/>
              <a:t>11/11/2022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E5B6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12648" y="6356351"/>
            <a:ext cx="1981200" cy="365760"/>
          </a:xfrm>
          <a:prstGeom prst="rect">
            <a:avLst/>
          </a:prstGeom>
        </p:spPr>
        <p:txBody>
          <a:bodyPr/>
          <a:lstStyle/>
          <a:p>
            <a:fld id="{3ECCD4E7-829B-4B55-B78C-262780546DB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13" y="6467482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400800" y="6356351"/>
            <a:ext cx="2289048" cy="365760"/>
          </a:xfrm>
          <a:prstGeom prst="rect">
            <a:avLst/>
          </a:prstGeom>
        </p:spPr>
        <p:txBody>
          <a:bodyPr/>
          <a:lstStyle/>
          <a:p>
            <a:fld id="{858662A5-1D84-48C0-ACDA-2EC5280EF69B}" type="datetime1">
              <a:rPr lang="en-US" smtClean="0">
                <a:solidFill>
                  <a:prstClr val="black"/>
                </a:solidFill>
              </a:rPr>
              <a:pPr/>
              <a:t>11/11/2022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E5B6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12648" y="6356351"/>
            <a:ext cx="1981200" cy="365760"/>
          </a:xfrm>
          <a:prstGeom prst="rect">
            <a:avLst/>
          </a:prstGeom>
        </p:spPr>
        <p:txBody>
          <a:bodyPr/>
          <a:lstStyle/>
          <a:p>
            <a:fld id="{3ECCD4E7-829B-4B55-B78C-262780546DB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13" y="6467482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15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3"/>
            <a:ext cx="2514600" cy="4843463"/>
          </a:xfrm>
        </p:spPr>
        <p:txBody>
          <a:bodyPr/>
          <a:lstStyle>
            <a:lvl1pPr marL="0" indent="0">
              <a:lnSpc>
                <a:spcPts val="1650"/>
              </a:lnSpc>
              <a:spcAft>
                <a:spcPts val="750"/>
              </a:spcAft>
              <a:buNone/>
              <a:defRPr sz="1200">
                <a:solidFill>
                  <a:schemeClr val="tx2"/>
                </a:solidFill>
              </a:defRPr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00800" y="6356351"/>
            <a:ext cx="2289048" cy="365760"/>
          </a:xfrm>
          <a:prstGeom prst="rect">
            <a:avLst/>
          </a:prstGeom>
        </p:spPr>
        <p:txBody>
          <a:bodyPr/>
          <a:lstStyle/>
          <a:p>
            <a:fld id="{5E5C058F-E02B-4C5A-91D8-B0E08A19603A}" type="datetime1">
              <a:rPr lang="en-US" smtClean="0">
                <a:solidFill>
                  <a:prstClr val="black"/>
                </a:solidFill>
              </a:rPr>
              <a:pPr/>
              <a:t>11/11/2022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E5B6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12648" y="6356351"/>
            <a:ext cx="1981200" cy="365760"/>
          </a:xfrm>
          <a:prstGeom prst="rect">
            <a:avLst/>
          </a:prstGeom>
        </p:spPr>
        <p:txBody>
          <a:bodyPr/>
          <a:lstStyle/>
          <a:p>
            <a:fld id="{3ECCD4E7-829B-4B55-B78C-262780546DB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13" y="6467482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450"/>
              </a:spcBef>
              <a:buNone/>
              <a:defRPr sz="2400"/>
            </a:lvl1pPr>
          </a:lstStyle>
          <a:p>
            <a:r>
              <a:rPr kumimoji="0" lang="ru-RU" dirty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00800" y="6356351"/>
            <a:ext cx="2289048" cy="365760"/>
          </a:xfrm>
          <a:prstGeom prst="rect">
            <a:avLst/>
          </a:prstGeom>
        </p:spPr>
        <p:txBody>
          <a:bodyPr/>
          <a:lstStyle/>
          <a:p>
            <a:fld id="{3BCC70B6-D76D-44E3-AEDE-C983E894C7C0}" type="datetime1">
              <a:rPr lang="en-US" smtClean="0">
                <a:solidFill>
                  <a:prstClr val="white"/>
                </a:solidFill>
              </a:rPr>
              <a:pPr/>
              <a:t>11/11/2022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12648" y="6356351"/>
            <a:ext cx="1981200" cy="365760"/>
          </a:xfrm>
          <a:prstGeom prst="rect">
            <a:avLst/>
          </a:prstGeom>
        </p:spPr>
        <p:txBody>
          <a:bodyPr/>
          <a:lstStyle/>
          <a:p>
            <a:fld id="{3ECCD4E7-829B-4B55-B78C-262780546DBB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13" y="6467482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6351"/>
            <a:ext cx="2289048" cy="365760"/>
          </a:xfrm>
          <a:prstGeom prst="rect">
            <a:avLst/>
          </a:prstGeom>
        </p:spPr>
        <p:txBody>
          <a:bodyPr/>
          <a:lstStyle/>
          <a:p>
            <a:fld id="{EDEA7181-3406-4D79-AD75-4B8DA9EB6C2E}" type="datetime1">
              <a:rPr lang="en-US" smtClean="0">
                <a:solidFill>
                  <a:prstClr val="black"/>
                </a:solidFill>
              </a:rPr>
              <a:pPr/>
              <a:t>11/11/2022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E5B6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12648" y="6356351"/>
            <a:ext cx="1981200" cy="365760"/>
          </a:xfrm>
          <a:prstGeom prst="rect">
            <a:avLst/>
          </a:prstGeom>
        </p:spPr>
        <p:txBody>
          <a:bodyPr/>
          <a:lstStyle/>
          <a:p>
            <a:fld id="{3ECCD4E7-829B-4B55-B78C-262780546DB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9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6351"/>
            <a:ext cx="2289048" cy="365760"/>
          </a:xfrm>
          <a:prstGeom prst="rect">
            <a:avLst/>
          </a:prstGeom>
        </p:spPr>
        <p:txBody>
          <a:bodyPr/>
          <a:lstStyle/>
          <a:p>
            <a:fld id="{50D8AF9F-4497-4306-9053-60BDEABF6487}" type="datetime1">
              <a:rPr lang="en-US" smtClean="0">
                <a:solidFill>
                  <a:prstClr val="black"/>
                </a:solidFill>
              </a:rPr>
              <a:pPr/>
              <a:t>11/11/2022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E5B6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12648" y="6356351"/>
            <a:ext cx="1981200" cy="365760"/>
          </a:xfrm>
          <a:prstGeom prst="rect">
            <a:avLst/>
          </a:prstGeom>
        </p:spPr>
        <p:txBody>
          <a:bodyPr/>
          <a:lstStyle/>
          <a:p>
            <a:fld id="{3ECCD4E7-829B-4B55-B78C-262780546DB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13" y="6467482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00800" y="6356351"/>
            <a:ext cx="2289048" cy="365760"/>
          </a:xfrm>
          <a:prstGeom prst="rect">
            <a:avLst/>
          </a:prstGeom>
        </p:spPr>
        <p:txBody>
          <a:bodyPr/>
          <a:lstStyle/>
          <a:p>
            <a:fld id="{1CCC9BD9-62F9-408D-AD2D-3F4DD864B8B3}" type="datetimeFigureOut">
              <a:rPr lang="ru-RU" smtClean="0"/>
              <a:pPr/>
              <a:t>11.11.2022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12648" y="6356351"/>
            <a:ext cx="1981200" cy="365760"/>
          </a:xfrm>
          <a:prstGeom prst="rect">
            <a:avLst/>
          </a:prstGeom>
        </p:spPr>
        <p:txBody>
          <a:bodyPr/>
          <a:lstStyle/>
          <a:p>
            <a:fld id="{8F581DF5-C21C-423D-8366-0AC81B9ECFD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12648" y="6356351"/>
            <a:ext cx="1981200" cy="365760"/>
          </a:xfrm>
          <a:prstGeom prst="rect">
            <a:avLst/>
          </a:prstGeom>
        </p:spPr>
        <p:txBody>
          <a:bodyPr/>
          <a:lstStyle/>
          <a:p>
            <a:fld id="{3ECCD4E7-829B-4B55-B78C-262780546DB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3851920" y="3141094"/>
            <a:ext cx="4320480" cy="647948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4"/>
          </p:nvPr>
        </p:nvSpPr>
        <p:spPr>
          <a:xfrm>
            <a:off x="539552" y="2780928"/>
            <a:ext cx="3024336" cy="1296144"/>
          </a:xfrm>
        </p:spPr>
        <p:txBody>
          <a:bodyPr/>
          <a:lstStyle/>
          <a:p>
            <a:r>
              <a:rPr lang="ru-RU" dirty="0"/>
              <a:t>Вставка рисунка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612648" y="6356351"/>
            <a:ext cx="1981200" cy="365760"/>
          </a:xfrm>
          <a:prstGeom prst="rect">
            <a:avLst/>
          </a:prstGeom>
        </p:spPr>
        <p:txBody>
          <a:bodyPr/>
          <a:lstStyle/>
          <a:p>
            <a:fld id="{3ECCD4E7-829B-4B55-B78C-262780546DB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/>
        </p:nvSpPr>
        <p:spPr>
          <a:xfrm>
            <a:off x="0" y="6500831"/>
            <a:ext cx="9144000" cy="357187"/>
          </a:xfrm>
          <a:prstGeom prst="rect">
            <a:avLst/>
          </a:prstGeom>
          <a:solidFill>
            <a:schemeClr val="accent6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5" name="Rectangle 6"/>
          <p:cNvSpPr/>
          <p:nvPr/>
        </p:nvSpPr>
        <p:spPr bwMode="gray">
          <a:xfrm>
            <a:off x="0" y="13"/>
            <a:ext cx="9144000" cy="301625"/>
          </a:xfrm>
          <a:prstGeom prst="rect">
            <a:avLst/>
          </a:prstGeom>
          <a:solidFill>
            <a:schemeClr val="accent5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Rectangle 7"/>
          <p:cNvSpPr/>
          <p:nvPr/>
        </p:nvSpPr>
        <p:spPr bwMode="gray">
          <a:xfrm>
            <a:off x="3" y="13"/>
            <a:ext cx="2432050" cy="530225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7" name="Rectangle 8"/>
          <p:cNvSpPr/>
          <p:nvPr/>
        </p:nvSpPr>
        <p:spPr bwMode="gray">
          <a:xfrm>
            <a:off x="1427168" y="4"/>
            <a:ext cx="1571625" cy="438151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  <a:latin typeface="Calibri" pitchFamily="34" charset="0"/>
            </a:endParaRPr>
          </a:p>
        </p:txBody>
      </p:sp>
      <p:grpSp>
        <p:nvGrpSpPr>
          <p:cNvPr id="3" name="Group 9"/>
          <p:cNvGrpSpPr>
            <a:grpSpLocks noChangeAspect="1"/>
          </p:cNvGrpSpPr>
          <p:nvPr userDrawn="1"/>
        </p:nvGrpSpPr>
        <p:grpSpPr bwMode="auto">
          <a:xfrm>
            <a:off x="8675701" y="6408759"/>
            <a:ext cx="395287" cy="358775"/>
            <a:chOff x="-2052" y="1335"/>
            <a:chExt cx="2498" cy="2268"/>
          </a:xfrm>
        </p:grpSpPr>
        <p:sp>
          <p:nvSpPr>
            <p:cNvPr id="9" name="Freeform 10"/>
            <p:cNvSpPr>
              <a:spLocks noChangeAspect="1"/>
            </p:cNvSpPr>
            <p:nvPr/>
          </p:nvSpPr>
          <p:spPr bwMode="auto">
            <a:xfrm>
              <a:off x="-2052" y="1335"/>
              <a:ext cx="2267" cy="2268"/>
            </a:xfrm>
            <a:custGeom>
              <a:avLst/>
              <a:gdLst>
                <a:gd name="T0" fmla="*/ 27808 w 1135"/>
                <a:gd name="T1" fmla="*/ 34336 h 1134"/>
                <a:gd name="T2" fmla="*/ 34368 w 1135"/>
                <a:gd name="T3" fmla="*/ 27744 h 1134"/>
                <a:gd name="T4" fmla="*/ 36320 w 1135"/>
                <a:gd name="T5" fmla="*/ 23840 h 1134"/>
                <a:gd name="T6" fmla="*/ 36320 w 1135"/>
                <a:gd name="T7" fmla="*/ 1824 h 1134"/>
                <a:gd name="T8" fmla="*/ 34496 w 1135"/>
                <a:gd name="T9" fmla="*/ 0 h 1134"/>
                <a:gd name="T10" fmla="*/ 12416 w 1135"/>
                <a:gd name="T11" fmla="*/ 0 h 1134"/>
                <a:gd name="T12" fmla="*/ 8512 w 1135"/>
                <a:gd name="T13" fmla="*/ 1920 h 1134"/>
                <a:gd name="T14" fmla="*/ 1952 w 1135"/>
                <a:gd name="T15" fmla="*/ 8544 h 1134"/>
                <a:gd name="T16" fmla="*/ 0 w 1135"/>
                <a:gd name="T17" fmla="*/ 12448 h 1134"/>
                <a:gd name="T18" fmla="*/ 0 w 1135"/>
                <a:gd name="T19" fmla="*/ 34464 h 1134"/>
                <a:gd name="T20" fmla="*/ 1824 w 1135"/>
                <a:gd name="T21" fmla="*/ 36288 h 1134"/>
                <a:gd name="T22" fmla="*/ 23904 w 1135"/>
                <a:gd name="T23" fmla="*/ 36288 h 1134"/>
                <a:gd name="T24" fmla="*/ 27808 w 1135"/>
                <a:gd name="T25" fmla="*/ 34336 h 11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35"/>
                <a:gd name="T40" fmla="*/ 0 h 1134"/>
                <a:gd name="T41" fmla="*/ 1135 w 1135"/>
                <a:gd name="T42" fmla="*/ 1134 h 113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35" h="1134">
                  <a:moveTo>
                    <a:pt x="869" y="1073"/>
                  </a:moveTo>
                  <a:cubicBezTo>
                    <a:pt x="1074" y="867"/>
                    <a:pt x="1074" y="867"/>
                    <a:pt x="1074" y="867"/>
                  </a:cubicBezTo>
                  <a:cubicBezTo>
                    <a:pt x="1112" y="830"/>
                    <a:pt x="1135" y="794"/>
                    <a:pt x="1135" y="745"/>
                  </a:cubicBezTo>
                  <a:cubicBezTo>
                    <a:pt x="1135" y="57"/>
                    <a:pt x="1135" y="57"/>
                    <a:pt x="1135" y="57"/>
                  </a:cubicBezTo>
                  <a:cubicBezTo>
                    <a:pt x="1135" y="26"/>
                    <a:pt x="1109" y="0"/>
                    <a:pt x="1078" y="0"/>
                  </a:cubicBezTo>
                  <a:cubicBezTo>
                    <a:pt x="388" y="0"/>
                    <a:pt x="388" y="0"/>
                    <a:pt x="388" y="0"/>
                  </a:cubicBezTo>
                  <a:cubicBezTo>
                    <a:pt x="342" y="0"/>
                    <a:pt x="300" y="26"/>
                    <a:pt x="266" y="60"/>
                  </a:cubicBezTo>
                  <a:cubicBezTo>
                    <a:pt x="61" y="267"/>
                    <a:pt x="61" y="267"/>
                    <a:pt x="61" y="267"/>
                  </a:cubicBezTo>
                  <a:cubicBezTo>
                    <a:pt x="26" y="301"/>
                    <a:pt x="0" y="344"/>
                    <a:pt x="0" y="389"/>
                  </a:cubicBezTo>
                  <a:cubicBezTo>
                    <a:pt x="0" y="1077"/>
                    <a:pt x="0" y="1077"/>
                    <a:pt x="0" y="1077"/>
                  </a:cubicBezTo>
                  <a:cubicBezTo>
                    <a:pt x="0" y="1108"/>
                    <a:pt x="26" y="1134"/>
                    <a:pt x="57" y="1134"/>
                  </a:cubicBezTo>
                  <a:cubicBezTo>
                    <a:pt x="747" y="1134"/>
                    <a:pt x="747" y="1134"/>
                    <a:pt x="747" y="1134"/>
                  </a:cubicBezTo>
                  <a:cubicBezTo>
                    <a:pt x="793" y="1134"/>
                    <a:pt x="835" y="1108"/>
                    <a:pt x="869" y="1073"/>
                  </a:cubicBezTo>
                  <a:close/>
                </a:path>
              </a:pathLst>
            </a:custGeom>
            <a:solidFill>
              <a:srgbClr val="FF00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FF9900"/>
                </a:solidFill>
              </a:endParaRPr>
            </a:p>
          </p:txBody>
        </p:sp>
        <p:sp>
          <p:nvSpPr>
            <p:cNvPr id="10" name="Freeform 11"/>
            <p:cNvSpPr>
              <a:spLocks noChangeAspect="1"/>
            </p:cNvSpPr>
            <p:nvPr/>
          </p:nvSpPr>
          <p:spPr bwMode="auto">
            <a:xfrm>
              <a:off x="-1460" y="2248"/>
              <a:ext cx="441" cy="793"/>
            </a:xfrm>
            <a:custGeom>
              <a:avLst/>
              <a:gdLst>
                <a:gd name="T0" fmla="*/ 7072 w 221"/>
                <a:gd name="T1" fmla="*/ 4096 h 395"/>
                <a:gd name="T2" fmla="*/ 6400 w 221"/>
                <a:gd name="T3" fmla="*/ 4736 h 395"/>
                <a:gd name="T4" fmla="*/ 4416 w 221"/>
                <a:gd name="T5" fmla="*/ 4736 h 395"/>
                <a:gd name="T6" fmla="*/ 4416 w 221"/>
                <a:gd name="T7" fmla="*/ 8864 h 395"/>
                <a:gd name="T8" fmla="*/ 4544 w 221"/>
                <a:gd name="T9" fmla="*/ 10240 h 395"/>
                <a:gd name="T10" fmla="*/ 4864 w 221"/>
                <a:gd name="T11" fmla="*/ 10432 h 395"/>
                <a:gd name="T12" fmla="*/ 6496 w 221"/>
                <a:gd name="T13" fmla="*/ 10304 h 395"/>
                <a:gd name="T14" fmla="*/ 7040 w 221"/>
                <a:gd name="T15" fmla="*/ 10880 h 395"/>
                <a:gd name="T16" fmla="*/ 7040 w 221"/>
                <a:gd name="T17" fmla="*/ 11552 h 395"/>
                <a:gd name="T18" fmla="*/ 6176 w 221"/>
                <a:gd name="T19" fmla="*/ 12544 h 395"/>
                <a:gd name="T20" fmla="*/ 4416 w 221"/>
                <a:gd name="T21" fmla="*/ 12640 h 395"/>
                <a:gd name="T22" fmla="*/ 1824 w 221"/>
                <a:gd name="T23" fmla="*/ 9408 h 395"/>
                <a:gd name="T24" fmla="*/ 1824 w 221"/>
                <a:gd name="T25" fmla="*/ 4736 h 395"/>
                <a:gd name="T26" fmla="*/ 480 w 221"/>
                <a:gd name="T27" fmla="*/ 4736 h 395"/>
                <a:gd name="T28" fmla="*/ 0 w 221"/>
                <a:gd name="T29" fmla="*/ 4160 h 395"/>
                <a:gd name="T30" fmla="*/ 0 w 221"/>
                <a:gd name="T31" fmla="*/ 3264 h 395"/>
                <a:gd name="T32" fmla="*/ 544 w 221"/>
                <a:gd name="T33" fmla="*/ 2592 h 395"/>
                <a:gd name="T34" fmla="*/ 1824 w 221"/>
                <a:gd name="T35" fmla="*/ 2592 h 395"/>
                <a:gd name="T36" fmla="*/ 1824 w 221"/>
                <a:gd name="T37" fmla="*/ 896 h 395"/>
                <a:gd name="T38" fmla="*/ 2688 w 221"/>
                <a:gd name="T39" fmla="*/ 0 h 395"/>
                <a:gd name="T40" fmla="*/ 3552 w 221"/>
                <a:gd name="T41" fmla="*/ 0 h 395"/>
                <a:gd name="T42" fmla="*/ 4416 w 221"/>
                <a:gd name="T43" fmla="*/ 896 h 395"/>
                <a:gd name="T44" fmla="*/ 4416 w 221"/>
                <a:gd name="T45" fmla="*/ 2592 h 395"/>
                <a:gd name="T46" fmla="*/ 6400 w 221"/>
                <a:gd name="T47" fmla="*/ 2592 h 395"/>
                <a:gd name="T48" fmla="*/ 7072 w 221"/>
                <a:gd name="T49" fmla="*/ 3232 h 395"/>
                <a:gd name="T50" fmla="*/ 7072 w 221"/>
                <a:gd name="T51" fmla="*/ 4096 h 39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1"/>
                <a:gd name="T79" fmla="*/ 0 h 395"/>
                <a:gd name="T80" fmla="*/ 221 w 221"/>
                <a:gd name="T81" fmla="*/ 395 h 39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1" h="395">
                  <a:moveTo>
                    <a:pt x="221" y="128"/>
                  </a:moveTo>
                  <a:cubicBezTo>
                    <a:pt x="221" y="146"/>
                    <a:pt x="213" y="148"/>
                    <a:pt x="200" y="148"/>
                  </a:cubicBezTo>
                  <a:cubicBezTo>
                    <a:pt x="138" y="148"/>
                    <a:pt x="138" y="148"/>
                    <a:pt x="138" y="148"/>
                  </a:cubicBezTo>
                  <a:cubicBezTo>
                    <a:pt x="138" y="277"/>
                    <a:pt x="138" y="277"/>
                    <a:pt x="138" y="277"/>
                  </a:cubicBezTo>
                  <a:cubicBezTo>
                    <a:pt x="138" y="307"/>
                    <a:pt x="139" y="315"/>
                    <a:pt x="142" y="320"/>
                  </a:cubicBezTo>
                  <a:cubicBezTo>
                    <a:pt x="144" y="323"/>
                    <a:pt x="146" y="326"/>
                    <a:pt x="152" y="326"/>
                  </a:cubicBezTo>
                  <a:cubicBezTo>
                    <a:pt x="170" y="326"/>
                    <a:pt x="185" y="322"/>
                    <a:pt x="203" y="322"/>
                  </a:cubicBezTo>
                  <a:cubicBezTo>
                    <a:pt x="217" y="322"/>
                    <a:pt x="220" y="333"/>
                    <a:pt x="220" y="340"/>
                  </a:cubicBezTo>
                  <a:cubicBezTo>
                    <a:pt x="220" y="361"/>
                    <a:pt x="220" y="361"/>
                    <a:pt x="220" y="361"/>
                  </a:cubicBezTo>
                  <a:cubicBezTo>
                    <a:pt x="220" y="384"/>
                    <a:pt x="213" y="391"/>
                    <a:pt x="193" y="392"/>
                  </a:cubicBezTo>
                  <a:cubicBezTo>
                    <a:pt x="173" y="395"/>
                    <a:pt x="159" y="395"/>
                    <a:pt x="138" y="395"/>
                  </a:cubicBezTo>
                  <a:cubicBezTo>
                    <a:pt x="72" y="395"/>
                    <a:pt x="57" y="370"/>
                    <a:pt x="57" y="294"/>
                  </a:cubicBezTo>
                  <a:cubicBezTo>
                    <a:pt x="57" y="148"/>
                    <a:pt x="57" y="148"/>
                    <a:pt x="57" y="148"/>
                  </a:cubicBezTo>
                  <a:cubicBezTo>
                    <a:pt x="15" y="148"/>
                    <a:pt x="15" y="148"/>
                    <a:pt x="15" y="148"/>
                  </a:cubicBezTo>
                  <a:cubicBezTo>
                    <a:pt x="3" y="148"/>
                    <a:pt x="0" y="140"/>
                    <a:pt x="0" y="130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86"/>
                    <a:pt x="6" y="81"/>
                    <a:pt x="17" y="81"/>
                  </a:cubicBezTo>
                  <a:cubicBezTo>
                    <a:pt x="57" y="81"/>
                    <a:pt x="57" y="81"/>
                    <a:pt x="57" y="81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7" y="6"/>
                    <a:pt x="66" y="0"/>
                    <a:pt x="84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29" y="0"/>
                    <a:pt x="138" y="6"/>
                    <a:pt x="138" y="28"/>
                  </a:cubicBezTo>
                  <a:cubicBezTo>
                    <a:pt x="138" y="81"/>
                    <a:pt x="138" y="81"/>
                    <a:pt x="138" y="81"/>
                  </a:cubicBezTo>
                  <a:cubicBezTo>
                    <a:pt x="200" y="81"/>
                    <a:pt x="200" y="81"/>
                    <a:pt x="200" y="81"/>
                  </a:cubicBezTo>
                  <a:cubicBezTo>
                    <a:pt x="213" y="81"/>
                    <a:pt x="221" y="83"/>
                    <a:pt x="221" y="101"/>
                  </a:cubicBezTo>
                  <a:lnTo>
                    <a:pt x="221" y="12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FF9900"/>
                </a:solidFill>
              </a:endParaRPr>
            </a:p>
          </p:txBody>
        </p:sp>
        <p:sp>
          <p:nvSpPr>
            <p:cNvPr id="11" name="Freeform 12"/>
            <p:cNvSpPr>
              <a:spLocks noChangeAspect="1"/>
            </p:cNvSpPr>
            <p:nvPr/>
          </p:nvSpPr>
          <p:spPr bwMode="auto">
            <a:xfrm>
              <a:off x="-898" y="2389"/>
              <a:ext cx="522" cy="642"/>
            </a:xfrm>
            <a:custGeom>
              <a:avLst/>
              <a:gdLst>
                <a:gd name="T0" fmla="*/ 8416 w 263"/>
                <a:gd name="T1" fmla="*/ 9408 h 322"/>
                <a:gd name="T2" fmla="*/ 7616 w 263"/>
                <a:gd name="T3" fmla="*/ 10304 h 322"/>
                <a:gd name="T4" fmla="*/ 6912 w 263"/>
                <a:gd name="T5" fmla="*/ 10304 h 322"/>
                <a:gd name="T6" fmla="*/ 5824 w 263"/>
                <a:gd name="T7" fmla="*/ 9408 h 322"/>
                <a:gd name="T8" fmla="*/ 5824 w 263"/>
                <a:gd name="T9" fmla="*/ 3904 h 322"/>
                <a:gd name="T10" fmla="*/ 5728 w 263"/>
                <a:gd name="T11" fmla="*/ 2528 h 322"/>
                <a:gd name="T12" fmla="*/ 4992 w 263"/>
                <a:gd name="T13" fmla="*/ 2144 h 322"/>
                <a:gd name="T14" fmla="*/ 2592 w 263"/>
                <a:gd name="T15" fmla="*/ 3200 h 322"/>
                <a:gd name="T16" fmla="*/ 2592 w 263"/>
                <a:gd name="T17" fmla="*/ 9408 h 322"/>
                <a:gd name="T18" fmla="*/ 1792 w 263"/>
                <a:gd name="T19" fmla="*/ 10304 h 322"/>
                <a:gd name="T20" fmla="*/ 1088 w 263"/>
                <a:gd name="T21" fmla="*/ 10304 h 322"/>
                <a:gd name="T22" fmla="*/ 0 w 263"/>
                <a:gd name="T23" fmla="*/ 9408 h 322"/>
                <a:gd name="T24" fmla="*/ 0 w 263"/>
                <a:gd name="T25" fmla="*/ 1184 h 322"/>
                <a:gd name="T26" fmla="*/ 896 w 263"/>
                <a:gd name="T27" fmla="*/ 320 h 322"/>
                <a:gd name="T28" fmla="*/ 1792 w 263"/>
                <a:gd name="T29" fmla="*/ 320 h 322"/>
                <a:gd name="T30" fmla="*/ 2496 w 263"/>
                <a:gd name="T31" fmla="*/ 1248 h 322"/>
                <a:gd name="T32" fmla="*/ 5408 w 263"/>
                <a:gd name="T33" fmla="*/ 0 h 322"/>
                <a:gd name="T34" fmla="*/ 8416 w 263"/>
                <a:gd name="T35" fmla="*/ 2848 h 322"/>
                <a:gd name="T36" fmla="*/ 8416 w 263"/>
                <a:gd name="T37" fmla="*/ 9408 h 32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63"/>
                <a:gd name="T58" fmla="*/ 0 h 322"/>
                <a:gd name="T59" fmla="*/ 263 w 263"/>
                <a:gd name="T60" fmla="*/ 322 h 32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63" h="322">
                  <a:moveTo>
                    <a:pt x="263" y="294"/>
                  </a:moveTo>
                  <a:cubicBezTo>
                    <a:pt x="263" y="312"/>
                    <a:pt x="257" y="322"/>
                    <a:pt x="238" y="322"/>
                  </a:cubicBezTo>
                  <a:cubicBezTo>
                    <a:pt x="216" y="322"/>
                    <a:pt x="216" y="322"/>
                    <a:pt x="216" y="322"/>
                  </a:cubicBezTo>
                  <a:cubicBezTo>
                    <a:pt x="193" y="322"/>
                    <a:pt x="182" y="319"/>
                    <a:pt x="182" y="294"/>
                  </a:cubicBezTo>
                  <a:cubicBezTo>
                    <a:pt x="182" y="122"/>
                    <a:pt x="182" y="122"/>
                    <a:pt x="182" y="122"/>
                  </a:cubicBezTo>
                  <a:cubicBezTo>
                    <a:pt x="182" y="100"/>
                    <a:pt x="183" y="86"/>
                    <a:pt x="179" y="79"/>
                  </a:cubicBezTo>
                  <a:cubicBezTo>
                    <a:pt x="175" y="71"/>
                    <a:pt x="166" y="67"/>
                    <a:pt x="156" y="67"/>
                  </a:cubicBezTo>
                  <a:cubicBezTo>
                    <a:pt x="123" y="67"/>
                    <a:pt x="99" y="85"/>
                    <a:pt x="81" y="100"/>
                  </a:cubicBezTo>
                  <a:cubicBezTo>
                    <a:pt x="81" y="294"/>
                    <a:pt x="81" y="294"/>
                    <a:pt x="81" y="294"/>
                  </a:cubicBezTo>
                  <a:cubicBezTo>
                    <a:pt x="81" y="312"/>
                    <a:pt x="76" y="322"/>
                    <a:pt x="56" y="322"/>
                  </a:cubicBezTo>
                  <a:cubicBezTo>
                    <a:pt x="34" y="322"/>
                    <a:pt x="34" y="322"/>
                    <a:pt x="34" y="322"/>
                  </a:cubicBezTo>
                  <a:cubicBezTo>
                    <a:pt x="11" y="322"/>
                    <a:pt x="0" y="319"/>
                    <a:pt x="0" y="29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6"/>
                    <a:pt x="10" y="10"/>
                    <a:pt x="28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70" y="10"/>
                    <a:pt x="78" y="19"/>
                    <a:pt x="78" y="39"/>
                  </a:cubicBezTo>
                  <a:cubicBezTo>
                    <a:pt x="115" y="7"/>
                    <a:pt x="137" y="0"/>
                    <a:pt x="169" y="0"/>
                  </a:cubicBezTo>
                  <a:cubicBezTo>
                    <a:pt x="245" y="0"/>
                    <a:pt x="263" y="48"/>
                    <a:pt x="263" y="89"/>
                  </a:cubicBezTo>
                  <a:lnTo>
                    <a:pt x="263" y="29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FF9900"/>
                </a:solidFill>
              </a:endParaRPr>
            </a:p>
          </p:txBody>
        </p:sp>
        <p:sp>
          <p:nvSpPr>
            <p:cNvPr id="12" name="Freeform 13"/>
            <p:cNvSpPr>
              <a:spLocks noChangeAspect="1"/>
            </p:cNvSpPr>
            <p:nvPr/>
          </p:nvSpPr>
          <p:spPr bwMode="auto">
            <a:xfrm>
              <a:off x="-256" y="2389"/>
              <a:ext cx="472" cy="652"/>
            </a:xfrm>
            <a:custGeom>
              <a:avLst/>
              <a:gdLst>
                <a:gd name="T0" fmla="*/ 7648 w 239"/>
                <a:gd name="T1" fmla="*/ 6528 h 323"/>
                <a:gd name="T2" fmla="*/ 7040 w 239"/>
                <a:gd name="T3" fmla="*/ 5344 h 323"/>
                <a:gd name="T4" fmla="*/ 5152 w 239"/>
                <a:gd name="T5" fmla="*/ 4352 h 323"/>
                <a:gd name="T6" fmla="*/ 2848 w 239"/>
                <a:gd name="T7" fmla="*/ 3552 h 323"/>
                <a:gd name="T8" fmla="*/ 2400 w 239"/>
                <a:gd name="T9" fmla="*/ 2976 h 323"/>
                <a:gd name="T10" fmla="*/ 3936 w 239"/>
                <a:gd name="T11" fmla="*/ 2080 h 323"/>
                <a:gd name="T12" fmla="*/ 7296 w 239"/>
                <a:gd name="T13" fmla="*/ 2304 h 323"/>
                <a:gd name="T14" fmla="*/ 7648 w 239"/>
                <a:gd name="T15" fmla="*/ 2240 h 323"/>
                <a:gd name="T16" fmla="*/ 7648 w 239"/>
                <a:gd name="T17" fmla="*/ 384 h 323"/>
                <a:gd name="T18" fmla="*/ 7168 w 239"/>
                <a:gd name="T19" fmla="*/ 224 h 323"/>
                <a:gd name="T20" fmla="*/ 4576 w 239"/>
                <a:gd name="T21" fmla="*/ 0 h 323"/>
                <a:gd name="T22" fmla="*/ 704 w 239"/>
                <a:gd name="T23" fmla="*/ 832 h 323"/>
                <a:gd name="T24" fmla="*/ 0 w 239"/>
                <a:gd name="T25" fmla="*/ 2880 h 323"/>
                <a:gd name="T26" fmla="*/ 1440 w 239"/>
                <a:gd name="T27" fmla="*/ 5344 h 323"/>
                <a:gd name="T28" fmla="*/ 4896 w 239"/>
                <a:gd name="T29" fmla="*/ 6528 h 323"/>
                <a:gd name="T30" fmla="*/ 5280 w 239"/>
                <a:gd name="T31" fmla="*/ 7360 h 323"/>
                <a:gd name="T32" fmla="*/ 4000 w 239"/>
                <a:gd name="T33" fmla="*/ 8192 h 323"/>
                <a:gd name="T34" fmla="*/ 608 w 239"/>
                <a:gd name="T35" fmla="*/ 7936 h 323"/>
                <a:gd name="T36" fmla="*/ 160 w 239"/>
                <a:gd name="T37" fmla="*/ 8192 h 323"/>
                <a:gd name="T38" fmla="*/ 32 w 239"/>
                <a:gd name="T39" fmla="*/ 9248 h 323"/>
                <a:gd name="T40" fmla="*/ 608 w 239"/>
                <a:gd name="T41" fmla="*/ 10208 h 323"/>
                <a:gd name="T42" fmla="*/ 3680 w 239"/>
                <a:gd name="T43" fmla="*/ 10336 h 323"/>
                <a:gd name="T44" fmla="*/ 5632 w 239"/>
                <a:gd name="T45" fmla="*/ 10176 h 323"/>
                <a:gd name="T46" fmla="*/ 6752 w 239"/>
                <a:gd name="T47" fmla="*/ 9536 h 323"/>
                <a:gd name="T48" fmla="*/ 6944 w 239"/>
                <a:gd name="T49" fmla="*/ 9344 h 323"/>
                <a:gd name="T50" fmla="*/ 7648 w 239"/>
                <a:gd name="T51" fmla="*/ 6944 h 323"/>
                <a:gd name="T52" fmla="*/ 7648 w 239"/>
                <a:gd name="T53" fmla="*/ 6528 h 32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39"/>
                <a:gd name="T82" fmla="*/ 0 h 323"/>
                <a:gd name="T83" fmla="*/ 239 w 239"/>
                <a:gd name="T84" fmla="*/ 323 h 32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39" h="323">
                  <a:moveTo>
                    <a:pt x="239" y="204"/>
                  </a:moveTo>
                  <a:cubicBezTo>
                    <a:pt x="237" y="190"/>
                    <a:pt x="231" y="178"/>
                    <a:pt x="220" y="167"/>
                  </a:cubicBezTo>
                  <a:cubicBezTo>
                    <a:pt x="206" y="154"/>
                    <a:pt x="186" y="144"/>
                    <a:pt x="161" y="136"/>
                  </a:cubicBezTo>
                  <a:cubicBezTo>
                    <a:pt x="133" y="127"/>
                    <a:pt x="99" y="116"/>
                    <a:pt x="89" y="111"/>
                  </a:cubicBezTo>
                  <a:cubicBezTo>
                    <a:pt x="79" y="107"/>
                    <a:pt x="75" y="99"/>
                    <a:pt x="75" y="93"/>
                  </a:cubicBezTo>
                  <a:cubicBezTo>
                    <a:pt x="75" y="71"/>
                    <a:pt x="89" y="65"/>
                    <a:pt x="123" y="65"/>
                  </a:cubicBezTo>
                  <a:cubicBezTo>
                    <a:pt x="191" y="65"/>
                    <a:pt x="214" y="72"/>
                    <a:pt x="228" y="72"/>
                  </a:cubicBezTo>
                  <a:cubicBezTo>
                    <a:pt x="233" y="72"/>
                    <a:pt x="235" y="72"/>
                    <a:pt x="239" y="70"/>
                  </a:cubicBezTo>
                  <a:cubicBezTo>
                    <a:pt x="239" y="12"/>
                    <a:pt x="239" y="12"/>
                    <a:pt x="239" y="12"/>
                  </a:cubicBezTo>
                  <a:cubicBezTo>
                    <a:pt x="236" y="10"/>
                    <a:pt x="231" y="8"/>
                    <a:pt x="224" y="7"/>
                  </a:cubicBezTo>
                  <a:cubicBezTo>
                    <a:pt x="216" y="6"/>
                    <a:pt x="182" y="0"/>
                    <a:pt x="143" y="0"/>
                  </a:cubicBezTo>
                  <a:cubicBezTo>
                    <a:pt x="82" y="0"/>
                    <a:pt x="45" y="3"/>
                    <a:pt x="22" y="26"/>
                  </a:cubicBezTo>
                  <a:cubicBezTo>
                    <a:pt x="8" y="41"/>
                    <a:pt x="0" y="56"/>
                    <a:pt x="0" y="90"/>
                  </a:cubicBezTo>
                  <a:cubicBezTo>
                    <a:pt x="0" y="126"/>
                    <a:pt x="12" y="153"/>
                    <a:pt x="45" y="167"/>
                  </a:cubicBezTo>
                  <a:cubicBezTo>
                    <a:pt x="89" y="187"/>
                    <a:pt x="142" y="197"/>
                    <a:pt x="153" y="204"/>
                  </a:cubicBezTo>
                  <a:cubicBezTo>
                    <a:pt x="165" y="212"/>
                    <a:pt x="165" y="220"/>
                    <a:pt x="165" y="230"/>
                  </a:cubicBezTo>
                  <a:cubicBezTo>
                    <a:pt x="165" y="249"/>
                    <a:pt x="151" y="256"/>
                    <a:pt x="125" y="256"/>
                  </a:cubicBezTo>
                  <a:cubicBezTo>
                    <a:pt x="70" y="256"/>
                    <a:pt x="24" y="248"/>
                    <a:pt x="19" y="248"/>
                  </a:cubicBezTo>
                  <a:cubicBezTo>
                    <a:pt x="12" y="248"/>
                    <a:pt x="7" y="250"/>
                    <a:pt x="5" y="256"/>
                  </a:cubicBezTo>
                  <a:cubicBezTo>
                    <a:pt x="0" y="268"/>
                    <a:pt x="1" y="277"/>
                    <a:pt x="1" y="289"/>
                  </a:cubicBezTo>
                  <a:cubicBezTo>
                    <a:pt x="1" y="316"/>
                    <a:pt x="6" y="317"/>
                    <a:pt x="19" y="319"/>
                  </a:cubicBezTo>
                  <a:cubicBezTo>
                    <a:pt x="38" y="321"/>
                    <a:pt x="74" y="323"/>
                    <a:pt x="115" y="323"/>
                  </a:cubicBezTo>
                  <a:cubicBezTo>
                    <a:pt x="140" y="323"/>
                    <a:pt x="160" y="322"/>
                    <a:pt x="176" y="318"/>
                  </a:cubicBezTo>
                  <a:cubicBezTo>
                    <a:pt x="190" y="314"/>
                    <a:pt x="202" y="309"/>
                    <a:pt x="211" y="298"/>
                  </a:cubicBezTo>
                  <a:cubicBezTo>
                    <a:pt x="213" y="296"/>
                    <a:pt x="215" y="294"/>
                    <a:pt x="217" y="292"/>
                  </a:cubicBezTo>
                  <a:cubicBezTo>
                    <a:pt x="231" y="270"/>
                    <a:pt x="239" y="245"/>
                    <a:pt x="239" y="217"/>
                  </a:cubicBezTo>
                  <a:lnTo>
                    <a:pt x="239" y="20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FF9900"/>
                </a:solidFill>
              </a:endParaRPr>
            </a:p>
          </p:txBody>
        </p:sp>
        <p:sp>
          <p:nvSpPr>
            <p:cNvPr id="13" name="Freeform 14"/>
            <p:cNvSpPr>
              <a:spLocks noChangeAspect="1"/>
            </p:cNvSpPr>
            <p:nvPr/>
          </p:nvSpPr>
          <p:spPr bwMode="auto">
            <a:xfrm>
              <a:off x="255" y="1335"/>
              <a:ext cx="70" cy="130"/>
            </a:xfrm>
            <a:custGeom>
              <a:avLst/>
              <a:gdLst>
                <a:gd name="T0" fmla="*/ 46 w 78"/>
                <a:gd name="T1" fmla="*/ 126 h 126"/>
                <a:gd name="T2" fmla="*/ 32 w 78"/>
                <a:gd name="T3" fmla="*/ 126 h 126"/>
                <a:gd name="T4" fmla="*/ 32 w 78"/>
                <a:gd name="T5" fmla="*/ 14 h 126"/>
                <a:gd name="T6" fmla="*/ 0 w 78"/>
                <a:gd name="T7" fmla="*/ 14 h 126"/>
                <a:gd name="T8" fmla="*/ 0 w 78"/>
                <a:gd name="T9" fmla="*/ 0 h 126"/>
                <a:gd name="T10" fmla="*/ 78 w 78"/>
                <a:gd name="T11" fmla="*/ 0 h 126"/>
                <a:gd name="T12" fmla="*/ 78 w 78"/>
                <a:gd name="T13" fmla="*/ 14 h 126"/>
                <a:gd name="T14" fmla="*/ 46 w 78"/>
                <a:gd name="T15" fmla="*/ 14 h 126"/>
                <a:gd name="T16" fmla="*/ 46 w 78"/>
                <a:gd name="T17" fmla="*/ 126 h 1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8"/>
                <a:gd name="T28" fmla="*/ 0 h 126"/>
                <a:gd name="T29" fmla="*/ 78 w 78"/>
                <a:gd name="T30" fmla="*/ 126 h 1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8" h="126">
                  <a:moveTo>
                    <a:pt x="46" y="126"/>
                  </a:moveTo>
                  <a:lnTo>
                    <a:pt x="32" y="126"/>
                  </a:lnTo>
                  <a:lnTo>
                    <a:pt x="32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78" y="0"/>
                  </a:lnTo>
                  <a:lnTo>
                    <a:pt x="78" y="14"/>
                  </a:lnTo>
                  <a:lnTo>
                    <a:pt x="46" y="14"/>
                  </a:lnTo>
                  <a:lnTo>
                    <a:pt x="46" y="126"/>
                  </a:lnTo>
                  <a:close/>
                </a:path>
              </a:pathLst>
            </a:custGeom>
            <a:solidFill>
              <a:srgbClr val="FF00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FF9900"/>
                </a:solidFill>
              </a:endParaRPr>
            </a:p>
          </p:txBody>
        </p:sp>
        <p:sp>
          <p:nvSpPr>
            <p:cNvPr id="14" name="Freeform 15"/>
            <p:cNvSpPr>
              <a:spLocks noChangeAspect="1"/>
            </p:cNvSpPr>
            <p:nvPr/>
          </p:nvSpPr>
          <p:spPr bwMode="auto">
            <a:xfrm>
              <a:off x="346" y="1335"/>
              <a:ext cx="100" cy="130"/>
            </a:xfrm>
            <a:custGeom>
              <a:avLst/>
              <a:gdLst>
                <a:gd name="T0" fmla="*/ 0 w 104"/>
                <a:gd name="T1" fmla="*/ 0 h 126"/>
                <a:gd name="T2" fmla="*/ 26 w 104"/>
                <a:gd name="T3" fmla="*/ 0 h 126"/>
                <a:gd name="T4" fmla="*/ 52 w 104"/>
                <a:gd name="T5" fmla="*/ 100 h 126"/>
                <a:gd name="T6" fmla="*/ 52 w 104"/>
                <a:gd name="T7" fmla="*/ 100 h 126"/>
                <a:gd name="T8" fmla="*/ 78 w 104"/>
                <a:gd name="T9" fmla="*/ 0 h 126"/>
                <a:gd name="T10" fmla="*/ 104 w 104"/>
                <a:gd name="T11" fmla="*/ 0 h 126"/>
                <a:gd name="T12" fmla="*/ 104 w 104"/>
                <a:gd name="T13" fmla="*/ 126 h 126"/>
                <a:gd name="T14" fmla="*/ 88 w 104"/>
                <a:gd name="T15" fmla="*/ 126 h 126"/>
                <a:gd name="T16" fmla="*/ 88 w 104"/>
                <a:gd name="T17" fmla="*/ 16 h 126"/>
                <a:gd name="T18" fmla="*/ 88 w 104"/>
                <a:gd name="T19" fmla="*/ 16 h 126"/>
                <a:gd name="T20" fmla="*/ 60 w 104"/>
                <a:gd name="T21" fmla="*/ 126 h 126"/>
                <a:gd name="T22" fmla="*/ 44 w 104"/>
                <a:gd name="T23" fmla="*/ 126 h 126"/>
                <a:gd name="T24" fmla="*/ 16 w 104"/>
                <a:gd name="T25" fmla="*/ 16 h 126"/>
                <a:gd name="T26" fmla="*/ 16 w 104"/>
                <a:gd name="T27" fmla="*/ 16 h 126"/>
                <a:gd name="T28" fmla="*/ 16 w 104"/>
                <a:gd name="T29" fmla="*/ 126 h 126"/>
                <a:gd name="T30" fmla="*/ 0 w 104"/>
                <a:gd name="T31" fmla="*/ 126 h 126"/>
                <a:gd name="T32" fmla="*/ 0 w 104"/>
                <a:gd name="T33" fmla="*/ 0 h 1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4"/>
                <a:gd name="T52" fmla="*/ 0 h 126"/>
                <a:gd name="T53" fmla="*/ 104 w 104"/>
                <a:gd name="T54" fmla="*/ 126 h 1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4" h="126">
                  <a:moveTo>
                    <a:pt x="0" y="0"/>
                  </a:moveTo>
                  <a:lnTo>
                    <a:pt x="26" y="0"/>
                  </a:lnTo>
                  <a:lnTo>
                    <a:pt x="52" y="100"/>
                  </a:lnTo>
                  <a:lnTo>
                    <a:pt x="78" y="0"/>
                  </a:lnTo>
                  <a:lnTo>
                    <a:pt x="104" y="0"/>
                  </a:lnTo>
                  <a:lnTo>
                    <a:pt x="104" y="126"/>
                  </a:lnTo>
                  <a:lnTo>
                    <a:pt x="88" y="126"/>
                  </a:lnTo>
                  <a:lnTo>
                    <a:pt x="88" y="16"/>
                  </a:lnTo>
                  <a:lnTo>
                    <a:pt x="60" y="126"/>
                  </a:lnTo>
                  <a:lnTo>
                    <a:pt x="44" y="126"/>
                  </a:lnTo>
                  <a:lnTo>
                    <a:pt x="16" y="16"/>
                  </a:lnTo>
                  <a:lnTo>
                    <a:pt x="16" y="126"/>
                  </a:lnTo>
                  <a:lnTo>
                    <a:pt x="0" y="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350" dirty="0">
                <a:solidFill>
                  <a:srgbClr val="FF99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685783" rtl="0" eaLnBrk="1" latinLnBrk="0" hangingPunct="1">
              <a:spcBef>
                <a:spcPts val="450"/>
              </a:spcBef>
              <a:buNone/>
              <a:defRPr lang="en-US" sz="2400" kern="1200" smtClean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14284" y="1357298"/>
            <a:ext cx="8715436" cy="4829196"/>
          </a:xfrm>
        </p:spPr>
        <p:txBody>
          <a:bodyPr/>
          <a:lstStyle>
            <a:lvl1pPr>
              <a:spcBef>
                <a:spcPts val="450"/>
              </a:spcBef>
              <a:defRPr sz="1800"/>
            </a:lvl1pPr>
            <a:lvl2pPr>
              <a:spcBef>
                <a:spcPts val="450"/>
              </a:spcBef>
              <a:defRPr sz="1500"/>
            </a:lvl2pPr>
            <a:lvl3pPr>
              <a:spcBef>
                <a:spcPts val="450"/>
              </a:spcBef>
              <a:defRPr sz="15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0"/>
          </p:nvPr>
        </p:nvSpPr>
        <p:spPr>
          <a:xfrm>
            <a:off x="6400800" y="6356351"/>
            <a:ext cx="2289048" cy="36576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59539-7BCB-4DA0-BC28-988163B98E21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11/11/2022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4E5B6F"/>
              </a:solidFill>
            </a:endParaRP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01076" y="12"/>
            <a:ext cx="642937" cy="2857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25524-F81E-48A7-A43F-1229F12129A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1"/>
            <a:ext cx="6858000" cy="533400"/>
          </a:xfrm>
        </p:spPr>
        <p:txBody>
          <a:bodyPr/>
          <a:lstStyle>
            <a:lvl1pPr marL="0" indent="0" algn="r">
              <a:buNone/>
              <a:defRPr sz="1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342892" indent="0" algn="ctr">
              <a:buNone/>
            </a:lvl2pPr>
            <a:lvl3pPr marL="685783" indent="0" algn="ctr">
              <a:buNone/>
            </a:lvl3pPr>
            <a:lvl4pPr marL="1028675" indent="0" algn="ctr">
              <a:buNone/>
            </a:lvl4pPr>
            <a:lvl5pPr marL="1371566" indent="0" algn="ctr">
              <a:buNone/>
            </a:lvl5pPr>
            <a:lvl6pPr marL="1714457" indent="0" algn="ctr">
              <a:buNone/>
            </a:lvl6pPr>
            <a:lvl7pPr marL="2057348" indent="0" algn="ctr">
              <a:buNone/>
            </a:lvl7pPr>
            <a:lvl8pPr marL="2400240" indent="0" algn="ctr">
              <a:buNone/>
            </a:lvl8pPr>
            <a:lvl9pPr marL="2743132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1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1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11" name="Рисунок 16" descr="7-tns-media-research.jpg"/>
          <p:cNvPicPr preferRelativeResize="0"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5743" y="6335025"/>
            <a:ext cx="1403869" cy="310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Kantar Network.jpg"/>
          <p:cNvPicPr preferRelativeResize="0">
            <a:picLocks noChangeAspect="1"/>
          </p:cNvPicPr>
          <p:nvPr userDrawn="1"/>
        </p:nvPicPr>
        <p:blipFill>
          <a:blip r:embed="rId3" cstate="print"/>
          <a:srcRect l="4909" t="22751" r="5074" b="10513"/>
          <a:stretch>
            <a:fillRect/>
          </a:stretch>
        </p:blipFill>
        <p:spPr bwMode="auto">
          <a:xfrm>
            <a:off x="914402" y="6427672"/>
            <a:ext cx="1951038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13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400800" y="6356351"/>
            <a:ext cx="2289048" cy="365760"/>
          </a:xfrm>
          <a:prstGeom prst="rect">
            <a:avLst/>
          </a:prstGeom>
        </p:spPr>
        <p:txBody>
          <a:bodyPr/>
          <a:lstStyle/>
          <a:p>
            <a:fld id="{1CCC9BD9-62F9-408D-AD2D-3F4DD864B8B3}" type="datetimeFigureOut">
              <a:rPr lang="ru-RU" smtClean="0"/>
              <a:pPr/>
              <a:t>11.11.2022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12648" y="6356351"/>
            <a:ext cx="1981200" cy="365760"/>
          </a:xfrm>
          <a:prstGeom prst="rect">
            <a:avLst/>
          </a:prstGeom>
        </p:spPr>
        <p:txBody>
          <a:bodyPr/>
          <a:lstStyle/>
          <a:p>
            <a:fld id="{8F581DF5-C21C-423D-8366-0AC81B9ECFD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ru-RU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400800" y="6356351"/>
            <a:ext cx="2289048" cy="365760"/>
          </a:xfrm>
          <a:prstGeom prst="rect">
            <a:avLst/>
          </a:prstGeom>
        </p:spPr>
        <p:txBody>
          <a:bodyPr/>
          <a:lstStyle/>
          <a:p>
            <a:fld id="{1CCC9BD9-62F9-408D-AD2D-3F4DD864B8B3}" type="datetimeFigureOut">
              <a:rPr lang="ru-RU" smtClean="0"/>
              <a:pPr/>
              <a:t>11.11.2022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12648" y="6356351"/>
            <a:ext cx="1981200" cy="365760"/>
          </a:xfrm>
          <a:prstGeom prst="rect">
            <a:avLst/>
          </a:prstGeom>
        </p:spPr>
        <p:txBody>
          <a:bodyPr/>
          <a:lstStyle/>
          <a:p>
            <a:fld id="{8F581DF5-C21C-423D-8366-0AC81B9ECFD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13" y="6467482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400800" y="6356351"/>
            <a:ext cx="2289048" cy="365760"/>
          </a:xfrm>
          <a:prstGeom prst="rect">
            <a:avLst/>
          </a:prstGeom>
        </p:spPr>
        <p:txBody>
          <a:bodyPr/>
          <a:lstStyle/>
          <a:p>
            <a:fld id="{1CCC9BD9-62F9-408D-AD2D-3F4DD864B8B3}" type="datetimeFigureOut">
              <a:rPr lang="ru-RU" smtClean="0"/>
              <a:pPr/>
              <a:t>11.11.2022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12648" y="6356351"/>
            <a:ext cx="1981200" cy="365760"/>
          </a:xfrm>
          <a:prstGeom prst="rect">
            <a:avLst/>
          </a:prstGeom>
        </p:spPr>
        <p:txBody>
          <a:bodyPr/>
          <a:lstStyle/>
          <a:p>
            <a:fld id="{8F581DF5-C21C-423D-8366-0AC81B9ECFD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 dirty="0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13" y="6467482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15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3"/>
            <a:ext cx="2514600" cy="4843463"/>
          </a:xfrm>
        </p:spPr>
        <p:txBody>
          <a:bodyPr/>
          <a:lstStyle>
            <a:lvl1pPr marL="0" indent="0">
              <a:lnSpc>
                <a:spcPts val="1650"/>
              </a:lnSpc>
              <a:spcAft>
                <a:spcPts val="750"/>
              </a:spcAft>
              <a:buNone/>
              <a:defRPr sz="1200">
                <a:solidFill>
                  <a:schemeClr val="tx2"/>
                </a:solidFill>
              </a:defRPr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00800" y="6356351"/>
            <a:ext cx="2289048" cy="365760"/>
          </a:xfrm>
          <a:prstGeom prst="rect">
            <a:avLst/>
          </a:prstGeom>
        </p:spPr>
        <p:txBody>
          <a:bodyPr/>
          <a:lstStyle/>
          <a:p>
            <a:fld id="{1CCC9BD9-62F9-408D-AD2D-3F4DD864B8B3}" type="datetimeFigureOut">
              <a:rPr lang="ru-RU" smtClean="0"/>
              <a:pPr/>
              <a:t>11.11.2022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12648" y="6356351"/>
            <a:ext cx="1981200" cy="365760"/>
          </a:xfrm>
          <a:prstGeom prst="rect">
            <a:avLst/>
          </a:prstGeom>
        </p:spPr>
        <p:txBody>
          <a:bodyPr/>
          <a:lstStyle/>
          <a:p>
            <a:fld id="{8F581DF5-C21C-423D-8366-0AC81B9ECFD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13" y="6467482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450"/>
              </a:spcBef>
              <a:buNone/>
              <a:defRPr sz="2400"/>
            </a:lvl1pPr>
          </a:lstStyle>
          <a:p>
            <a:r>
              <a:rPr kumimoji="0" lang="ru-RU" dirty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00800" y="6356351"/>
            <a:ext cx="2289048" cy="365760"/>
          </a:xfrm>
          <a:prstGeom prst="rect">
            <a:avLst/>
          </a:prstGeom>
        </p:spPr>
        <p:txBody>
          <a:bodyPr/>
          <a:lstStyle/>
          <a:p>
            <a:fld id="{1CCC9BD9-62F9-408D-AD2D-3F4DD864B8B3}" type="datetimeFigureOut">
              <a:rPr lang="ru-RU" smtClean="0"/>
              <a:pPr/>
              <a:t>11.11.2022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12648" y="6356351"/>
            <a:ext cx="1981200" cy="365760"/>
          </a:xfrm>
          <a:prstGeom prst="rect">
            <a:avLst/>
          </a:prstGeom>
        </p:spPr>
        <p:txBody>
          <a:bodyPr/>
          <a:lstStyle/>
          <a:p>
            <a:fld id="{8F581DF5-C21C-423D-8366-0AC81B9ECFD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13" y="6467482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image" Target="../media/image10.jpeg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 cstate="print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4" y="152400"/>
            <a:ext cx="7859216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11560" y="6381328"/>
            <a:ext cx="5688632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25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 dirty="0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 dirty="0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13" y="6467482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8" r:id="rId13"/>
    <p:sldLayoutId id="2147483689" r:id="rId14"/>
    <p:sldLayoutId id="2147483690" r:id="rId15"/>
    <p:sldLayoutId id="2147483691" r:id="rId16"/>
    <p:sldLayoutId id="2147483717" r:id="rId17"/>
    <p:sldLayoutId id="2147483814" r:id="rId18"/>
    <p:sldLayoutId id="2147483981" r:id="rId19"/>
    <p:sldLayoutId id="2147483982" r:id="rId20"/>
    <p:sldLayoutId id="2147484025" r:id="rId21"/>
    <p:sldLayoutId id="2147484028" r:id="rId22"/>
    <p:sldLayoutId id="2147484029" r:id="rId23"/>
  </p:sldLayoutIdLst>
  <p:txStyles>
    <p:titleStyle>
      <a:lvl1pPr algn="l" rtl="0" eaLnBrk="1" latinLnBrk="0" hangingPunct="1">
        <a:spcBef>
          <a:spcPct val="0"/>
        </a:spcBef>
        <a:buNone/>
        <a:defRPr kumimoji="0"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35" indent="-205735" algn="l" rtl="0" eaLnBrk="1" latinLnBrk="0" hangingPunct="1">
        <a:spcBef>
          <a:spcPts val="450"/>
        </a:spcBef>
        <a:buClr>
          <a:schemeClr val="accent1"/>
        </a:buClr>
        <a:buSzPct val="76000"/>
        <a:buFont typeface="Wingdings 3"/>
        <a:buChar char=""/>
        <a:defRPr kumimoji="0"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11470" indent="-205735" algn="l" rtl="0" eaLnBrk="1" latinLnBrk="0" hangingPunct="1">
        <a:spcBef>
          <a:spcPts val="375"/>
        </a:spcBef>
        <a:buClr>
          <a:schemeClr val="accent2"/>
        </a:buClr>
        <a:buSzPct val="76000"/>
        <a:buFont typeface="Wingdings 3"/>
        <a:buChar char=""/>
        <a:defRPr kumimoji="0" sz="1725" kern="1200">
          <a:solidFill>
            <a:schemeClr val="tx2"/>
          </a:solidFill>
          <a:latin typeface="+mn-lt"/>
          <a:ea typeface="+mn-ea"/>
          <a:cs typeface="+mn-cs"/>
        </a:defRPr>
      </a:lvl2pPr>
      <a:lvl3pPr marL="617204" indent="-171446" algn="l" rtl="0" eaLnBrk="1" latinLnBrk="0" hangingPunct="1">
        <a:spcBef>
          <a:spcPts val="375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822940" indent="-171446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indent="-171446" algn="l" rtl="0" eaLnBrk="1" latinLnBrk="0" hangingPunct="1">
        <a:spcBef>
          <a:spcPts val="225"/>
        </a:spcBef>
        <a:buClr>
          <a:schemeClr val="accent2"/>
        </a:buClr>
        <a:buSzPct val="70000"/>
        <a:buFont typeface="Wingdings"/>
        <a:buChar char="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34409" indent="-137156" algn="l" rtl="0" eaLnBrk="1" latinLnBrk="0" hangingPunct="1">
        <a:spcBef>
          <a:spcPts val="225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371566" indent="-137156" algn="l" rtl="0" eaLnBrk="1" latinLnBrk="0" hangingPunct="1">
        <a:spcBef>
          <a:spcPts val="225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05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1508723" indent="-137156" algn="l" rtl="0" eaLnBrk="1" latinLnBrk="0" hangingPunct="1">
        <a:spcBef>
          <a:spcPts val="225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05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1645879" indent="-137156" algn="l" rtl="0" eaLnBrk="1" latinLnBrk="0" hangingPunct="1">
        <a:spcBef>
          <a:spcPts val="225"/>
        </a:spcBef>
        <a:buClr>
          <a:srgbClr val="9FB8CD"/>
        </a:buClr>
        <a:buSzPct val="75000"/>
        <a:buFont typeface="Wingdings 3"/>
        <a:buChar char=""/>
        <a:defRPr kumimoji="0" lang="en-US" sz="9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2" cstate="print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570788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dirty="0"/>
              <a:t>Образец заголовка</a:t>
            </a:r>
            <a:endParaRPr kumimoji="0" lang="en-US" dirty="0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dirty="0"/>
              <a:t>Образец текста</a:t>
            </a:r>
          </a:p>
          <a:p>
            <a:pPr lvl="1" eaLnBrk="1" latinLnBrk="0" hangingPunct="1"/>
            <a:r>
              <a:rPr kumimoji="0" lang="ru-RU" dirty="0"/>
              <a:t>Второй уровень</a:t>
            </a:r>
          </a:p>
          <a:p>
            <a:pPr lvl="2" eaLnBrk="1" latinLnBrk="0" hangingPunct="1"/>
            <a:r>
              <a:rPr kumimoji="0" lang="ru-RU" dirty="0"/>
              <a:t>Третий уровень</a:t>
            </a:r>
          </a:p>
          <a:p>
            <a:pPr lvl="3" eaLnBrk="1" latinLnBrk="0" hangingPunct="1"/>
            <a:r>
              <a:rPr kumimoji="0" lang="ru-RU" dirty="0"/>
              <a:t>Четвертый уровень</a:t>
            </a:r>
          </a:p>
          <a:p>
            <a:pPr lvl="4" eaLnBrk="1" latinLnBrk="0" hangingPunct="1"/>
            <a:r>
              <a:rPr kumimoji="0" lang="ru-RU" dirty="0"/>
              <a:t>Пятый уровень</a:t>
            </a:r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11560" y="6381328"/>
            <a:ext cx="5688632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25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srgbClr val="4E5B6F"/>
              </a:solidFill>
            </a:endParaRPr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13" y="6467482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77825" name="Picture 1" descr="W:\COMPANY\TNS_branding\Логотипы\ЛОГО TNS\tns_tns_small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8388424" y="260352"/>
            <a:ext cx="548258" cy="504399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2" r:id="rId18"/>
    <p:sldLayoutId id="2147483713" r:id="rId19"/>
    <p:sldLayoutId id="2147483714" r:id="rId20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35" indent="-205735" algn="l" rtl="0" eaLnBrk="1" latinLnBrk="0" hangingPunct="1">
        <a:spcBef>
          <a:spcPts val="450"/>
        </a:spcBef>
        <a:buClr>
          <a:schemeClr val="accent1"/>
        </a:buClr>
        <a:buSzPct val="76000"/>
        <a:buFont typeface="Wingdings 3"/>
        <a:buChar char=""/>
        <a:defRPr kumimoji="0"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11470" indent="-205735" algn="l" rtl="0" eaLnBrk="1" latinLnBrk="0" hangingPunct="1">
        <a:spcBef>
          <a:spcPts val="375"/>
        </a:spcBef>
        <a:buClr>
          <a:schemeClr val="accent2"/>
        </a:buClr>
        <a:buSzPct val="76000"/>
        <a:buFont typeface="Wingdings 3"/>
        <a:buChar char=""/>
        <a:defRPr kumimoji="0" sz="1725" kern="1200">
          <a:solidFill>
            <a:schemeClr val="tx2"/>
          </a:solidFill>
          <a:latin typeface="+mn-lt"/>
          <a:ea typeface="+mn-ea"/>
          <a:cs typeface="+mn-cs"/>
        </a:defRPr>
      </a:lvl2pPr>
      <a:lvl3pPr marL="617204" indent="-171446" algn="l" rtl="0" eaLnBrk="1" latinLnBrk="0" hangingPunct="1">
        <a:spcBef>
          <a:spcPts val="375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822940" indent="-171446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indent="-171446" algn="l" rtl="0" eaLnBrk="1" latinLnBrk="0" hangingPunct="1">
        <a:spcBef>
          <a:spcPts val="225"/>
        </a:spcBef>
        <a:buClr>
          <a:schemeClr val="accent2"/>
        </a:buClr>
        <a:buSzPct val="70000"/>
        <a:buFont typeface="Wingdings"/>
        <a:buChar char="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34409" indent="-137156" algn="l" rtl="0" eaLnBrk="1" latinLnBrk="0" hangingPunct="1">
        <a:spcBef>
          <a:spcPts val="225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371566" indent="-137156" algn="l" rtl="0" eaLnBrk="1" latinLnBrk="0" hangingPunct="1">
        <a:spcBef>
          <a:spcPts val="225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05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1508723" indent="-137156" algn="l" rtl="0" eaLnBrk="1" latinLnBrk="0" hangingPunct="1">
        <a:spcBef>
          <a:spcPts val="225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05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1645879" indent="-137156" algn="l" rtl="0" eaLnBrk="1" latinLnBrk="0" hangingPunct="1">
        <a:spcBef>
          <a:spcPts val="225"/>
        </a:spcBef>
        <a:buClr>
          <a:srgbClr val="9FB8CD"/>
        </a:buClr>
        <a:buSzPct val="75000"/>
        <a:buFont typeface="Wingdings 3"/>
        <a:buChar char=""/>
        <a:defRPr kumimoji="0" lang="en-US" sz="9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emf"/><Relationship Id="rId11" Type="http://schemas.openxmlformats.org/officeDocument/2006/relationships/image" Target="../media/image33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2.png"/><Relationship Id="rId4" Type="http://schemas.openxmlformats.org/officeDocument/2006/relationships/image" Target="../media/image28.jpeg"/><Relationship Id="rId9" Type="http://schemas.openxmlformats.org/officeDocument/2006/relationships/image" Target="../media/image3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13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6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8.emf"/><Relationship Id="rId4" Type="http://schemas.openxmlformats.org/officeDocument/2006/relationships/image" Target="../media/image39.png"/><Relationship Id="rId9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/>
          <p:nvPr/>
        </p:nvPicPr>
        <p:blipFill rotWithShape="1">
          <a:blip r:embed="rId2" cstate="print"/>
          <a:srcRect l="12507" r="12774" b="51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5" name="Заголовок 1"/>
          <p:cNvSpPr txBox="1">
            <a:spLocks/>
          </p:cNvSpPr>
          <p:nvPr/>
        </p:nvSpPr>
        <p:spPr>
          <a:xfrm>
            <a:off x="1871701" y="2392791"/>
            <a:ext cx="5850264" cy="2046881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1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Geometric 706" panose="00000500000000000000" pitchFamily="50" charset="-52"/>
                <a:cs typeface="Times New Roman" pitchFamily="18" charset="0"/>
              </a:rPr>
              <a:t>КРАЕВОЕ ГОСУДАРСТВЕННОЕ АВТОНОМНОЕ ПРОФЕССИОНАЛЬНОЕ ОБРАЗОВАТЕЛЬНОЕ УЧРЕЖДЕНИЕ </a:t>
            </a:r>
            <a:r>
              <a:rPr lang="ru-RU" sz="21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Geometric 706" panose="00000500000000000000" pitchFamily="50" charset="-52"/>
                <a:cs typeface="Times New Roman" pitchFamily="18" charset="0"/>
              </a:rPr>
              <a:t>«ХАБАРОВСКИЙ ТЕХНОЛОГИЧЕСКИЙ КОЛЛЕДЖ</a:t>
            </a:r>
            <a:r>
              <a:rPr lang="ru-RU" sz="2100" b="1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Geometric 706" panose="00000500000000000000" pitchFamily="50" charset="-52"/>
                <a:cs typeface="Times New Roman" pitchFamily="18" charset="0"/>
              </a:rPr>
              <a:t>» 2021 - 2022 </a:t>
            </a:r>
            <a:r>
              <a:rPr lang="ru-RU" sz="21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Geometric 706" panose="00000500000000000000" pitchFamily="50" charset="-52"/>
                <a:cs typeface="Times New Roman" pitchFamily="18" charset="0"/>
              </a:rPr>
              <a:t>год </a:t>
            </a:r>
            <a:endParaRPr lang="ru-RU" sz="1800" b="1" dirty="0">
              <a:ln w="22225">
                <a:noFill/>
                <a:prstDash val="solid"/>
              </a:ln>
              <a:solidFill>
                <a:schemeClr val="bg1"/>
              </a:solidFill>
              <a:latin typeface="Geometric 706" panose="00000500000000000000" pitchFamily="50" charset="-52"/>
              <a:cs typeface="Times New Roman" pitchFamily="18" charset="0"/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3861518" y="4483330"/>
            <a:ext cx="3849241" cy="498197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1350" b="1" dirty="0">
              <a:ln w="22225">
                <a:noFill/>
                <a:prstDash val="solid"/>
              </a:ln>
              <a:solidFill>
                <a:schemeClr val="bg1"/>
              </a:solidFill>
              <a:latin typeface="Geometric 706" panose="00000500000000000000" pitchFamily="50" charset="-5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44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D1EDC98C-4993-44FF-BFF9-9FFBAEE0AAC5}"/>
              </a:ext>
            </a:extLst>
          </p:cNvPr>
          <p:cNvSpPr/>
          <p:nvPr/>
        </p:nvSpPr>
        <p:spPr>
          <a:xfrm>
            <a:off x="62668" y="39716"/>
            <a:ext cx="7974378" cy="1192704"/>
          </a:xfrm>
          <a:prstGeom prst="rect">
            <a:avLst/>
          </a:prstGeom>
          <a:solidFill>
            <a:srgbClr val="3D94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925706" y="620688"/>
            <a:ext cx="5670630" cy="481340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lnSpc>
                <a:spcPts val="2250"/>
              </a:lnSpc>
              <a:spcBef>
                <a:spcPts val="0"/>
              </a:spcBef>
            </a:pPr>
            <a:r>
              <a:rPr lang="ru-RU" sz="2400" b="1" dirty="0">
                <a:solidFill>
                  <a:prstClr val="white"/>
                </a:solidFill>
                <a:latin typeface="Geometric 706" panose="00000500000000000000" pitchFamily="50" charset="-52"/>
              </a:rPr>
              <a:t>профессиональный проект -  конкурс молодых дизайнеров «Трансформация» </a:t>
            </a:r>
            <a:endParaRPr kumimoji="0" lang="ru-RU" sz="24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Geometric 706" panose="00000500000000000000" pitchFamily="50" charset="-52"/>
              <a:ea typeface="+mj-ea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48271" y="2598938"/>
            <a:ext cx="9965056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ru-RU" alt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ru-RU" alt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7" name="Picture 3" descr="D:\Рабочий стол\Файлы\Логотип\Логотип ХТК.png">
            <a:extLst>
              <a:ext uri="{FF2B5EF4-FFF2-40B4-BE49-F238E27FC236}">
                <a16:creationId xmlns:a16="http://schemas.microsoft.com/office/drawing/2014/main" xmlns="" id="{16DFFBFD-87A2-4421-B3D2-7C25E3D2F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882" y="239269"/>
            <a:ext cx="892614" cy="74554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827584" y="4726671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935161" y="1575922"/>
            <a:ext cx="39573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2821893"/>
              </p:ext>
            </p:extLst>
          </p:nvPr>
        </p:nvGraphicFramePr>
        <p:xfrm>
          <a:off x="74573" y="1102028"/>
          <a:ext cx="304323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Acrobat Document" r:id="rId4" imgW="5476614" imgH="7315098" progId="AcroExch.Document.7">
                  <p:embed/>
                </p:oleObj>
              </mc:Choice>
              <mc:Fallback>
                <p:oleObj name="Acrobat Document" r:id="rId4" imgW="5476614" imgH="7315098" progId="AcroExch.Document.7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73" y="1102028"/>
                        <a:ext cx="3043238" cy="406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Рисунок 14"/>
          <p:cNvPicPr/>
          <p:nvPr/>
        </p:nvPicPr>
        <p:blipFill rotWithShape="1">
          <a:blip r:embed="rId6" cstate="print"/>
          <a:srcRect l="3527" t="14253" r="39872" b="23033"/>
          <a:stretch/>
        </p:blipFill>
        <p:spPr bwMode="auto">
          <a:xfrm>
            <a:off x="3163216" y="1551188"/>
            <a:ext cx="3785048" cy="25978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/>
          <p:cNvPicPr/>
          <p:nvPr/>
        </p:nvPicPr>
        <p:blipFill rotWithShape="1">
          <a:blip r:embed="rId7" cstate="print"/>
          <a:srcRect l="8178" t="14539" r="38909" b="21607"/>
          <a:stretch/>
        </p:blipFill>
        <p:spPr bwMode="auto">
          <a:xfrm>
            <a:off x="5096165" y="3936690"/>
            <a:ext cx="3744414" cy="2520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2000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D1EDC98C-4993-44FF-BFF9-9FFBAEE0AAC5}"/>
              </a:ext>
            </a:extLst>
          </p:cNvPr>
          <p:cNvSpPr/>
          <p:nvPr/>
        </p:nvSpPr>
        <p:spPr>
          <a:xfrm>
            <a:off x="62668" y="39716"/>
            <a:ext cx="7974378" cy="1192704"/>
          </a:xfrm>
          <a:prstGeom prst="rect">
            <a:avLst/>
          </a:prstGeom>
          <a:solidFill>
            <a:srgbClr val="3D94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925706" y="620688"/>
            <a:ext cx="5670630" cy="481340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lnSpc>
                <a:spcPts val="225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prstClr val="white"/>
                </a:solidFill>
                <a:latin typeface="Geometric 706" panose="00000500000000000000" pitchFamily="50" charset="-52"/>
              </a:rPr>
              <a:t>Социальные проекты </a:t>
            </a:r>
            <a:endParaRPr kumimoji="0" lang="ru-RU" sz="24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Geometric 706" panose="00000500000000000000" pitchFamily="50" charset="-52"/>
              <a:ea typeface="+mj-ea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48271" y="2598938"/>
            <a:ext cx="9965056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ru-RU" alt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ru-RU" alt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7" name="Picture 3" descr="D:\Рабочий стол\Файлы\Логотип\Логотип ХТК.png">
            <a:extLst>
              <a:ext uri="{FF2B5EF4-FFF2-40B4-BE49-F238E27FC236}">
                <a16:creationId xmlns:a16="http://schemas.microsoft.com/office/drawing/2014/main" xmlns="" id="{16DFFBFD-87A2-4421-B3D2-7C25E3D2F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882" y="239269"/>
            <a:ext cx="892614" cy="74554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827584" y="4726671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935161" y="1575922"/>
            <a:ext cx="39573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344" y="1413279"/>
            <a:ext cx="3306548" cy="544472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3160" y="2449377"/>
            <a:ext cx="3560767" cy="2448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Социальный проект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«Тактильного макета Хабаровского собора Успения Божией Матери для лиц с ОВЗ» выполнен студентами по специальности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15.02.09 Аддитивные технологии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 руководство Никулина А. А.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69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D1EDC98C-4993-44FF-BFF9-9FFBAEE0AAC5}"/>
              </a:ext>
            </a:extLst>
          </p:cNvPr>
          <p:cNvSpPr/>
          <p:nvPr/>
        </p:nvSpPr>
        <p:spPr>
          <a:xfrm>
            <a:off x="0" y="4048"/>
            <a:ext cx="7974378" cy="1192704"/>
          </a:xfrm>
          <a:prstGeom prst="rect">
            <a:avLst/>
          </a:prstGeom>
          <a:solidFill>
            <a:srgbClr val="3D94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925706" y="620688"/>
            <a:ext cx="5670630" cy="481340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225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Geometric 706" panose="00000500000000000000" pitchFamily="50" charset="-52"/>
              </a:rPr>
              <a:t>Всероссийские победы колледжа</a:t>
            </a:r>
            <a:endParaRPr lang="ru-RU" sz="2400" b="1" dirty="0">
              <a:ln w="22225">
                <a:noFill/>
                <a:prstDash val="solid"/>
              </a:ln>
              <a:solidFill>
                <a:prstClr val="white"/>
              </a:solidFill>
              <a:latin typeface="Geometric 706" panose="00000500000000000000" pitchFamily="50" charset="-52"/>
              <a:ea typeface="+mn-ea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48271" y="2598938"/>
            <a:ext cx="9965056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350" dirty="0">
                <a:latin typeface="Arial" panose="020B0604020202020204" pitchFamily="34" charset="0"/>
              </a:rPr>
              <a:t/>
            </a:r>
            <a:br>
              <a:rPr lang="ru-RU" altLang="ru-RU" sz="1350" dirty="0">
                <a:latin typeface="Arial" panose="020B0604020202020204" pitchFamily="34" charset="0"/>
              </a:rPr>
            </a:br>
            <a:endParaRPr lang="ru-RU" altLang="ru-RU" sz="1350" dirty="0">
              <a:latin typeface="Arial" panose="020B0604020202020204" pitchFamily="34" charset="0"/>
            </a:endParaRPr>
          </a:p>
        </p:txBody>
      </p:sp>
      <p:pic>
        <p:nvPicPr>
          <p:cNvPr id="37" name="Picture 3" descr="D:\Рабочий стол\Файлы\Логотип\Логотип ХТК.png">
            <a:extLst>
              <a:ext uri="{FF2B5EF4-FFF2-40B4-BE49-F238E27FC236}">
                <a16:creationId xmlns:a16="http://schemas.microsoft.com/office/drawing/2014/main" xmlns="" id="{16DFFBFD-87A2-4421-B3D2-7C25E3D2F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882" y="239269"/>
            <a:ext cx="892614" cy="745543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519840" y="4894025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Полное погружение в профессиональную сферу через практическое обучение, а также совместное участие колледжа и работодателей в реализации профессиональных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мероприятий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различного уровня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618" y="2429034"/>
            <a:ext cx="2860004" cy="25013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293">
            <a:off x="5245208" y="1412776"/>
            <a:ext cx="3343275" cy="45339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27584" y="119171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Победитель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конкурса по ТОП 100 лучших образовательных организаций среднего профессионального образования Российской Федерации- 2017, 2018, 2019, 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463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D1EDC98C-4993-44FF-BFF9-9FFBAEE0AAC5}"/>
              </a:ext>
            </a:extLst>
          </p:cNvPr>
          <p:cNvSpPr/>
          <p:nvPr/>
        </p:nvSpPr>
        <p:spPr>
          <a:xfrm>
            <a:off x="0" y="4048"/>
            <a:ext cx="7974378" cy="1192704"/>
          </a:xfrm>
          <a:prstGeom prst="rect">
            <a:avLst/>
          </a:prstGeom>
          <a:solidFill>
            <a:srgbClr val="3D94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925706" y="620688"/>
            <a:ext cx="5670630" cy="481340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225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Geometric 706" panose="00000500000000000000" pitchFamily="50" charset="-52"/>
              </a:rPr>
              <a:t>Всероссийские победы колледжа</a:t>
            </a:r>
            <a:endParaRPr lang="ru-RU" sz="2400" b="1" dirty="0">
              <a:ln w="22225">
                <a:noFill/>
                <a:prstDash val="solid"/>
              </a:ln>
              <a:solidFill>
                <a:prstClr val="white"/>
              </a:solidFill>
              <a:latin typeface="Geometric 706" panose="00000500000000000000" pitchFamily="50" charset="-52"/>
              <a:ea typeface="+mn-ea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48271" y="2598938"/>
            <a:ext cx="9965056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350" dirty="0">
                <a:latin typeface="Arial" panose="020B0604020202020204" pitchFamily="34" charset="0"/>
              </a:rPr>
              <a:t/>
            </a:r>
            <a:br>
              <a:rPr lang="ru-RU" altLang="ru-RU" sz="1350" dirty="0">
                <a:latin typeface="Arial" panose="020B0604020202020204" pitchFamily="34" charset="0"/>
              </a:rPr>
            </a:br>
            <a:endParaRPr lang="ru-RU" altLang="ru-RU" sz="1350" dirty="0">
              <a:latin typeface="Arial" panose="020B0604020202020204" pitchFamily="34" charset="0"/>
            </a:endParaRPr>
          </a:p>
        </p:txBody>
      </p:sp>
      <p:pic>
        <p:nvPicPr>
          <p:cNvPr id="37" name="Picture 3" descr="D:\Рабочий стол\Файлы\Логотип\Логотип ХТК.png">
            <a:extLst>
              <a:ext uri="{FF2B5EF4-FFF2-40B4-BE49-F238E27FC236}">
                <a16:creationId xmlns:a16="http://schemas.microsoft.com/office/drawing/2014/main" xmlns="" id="{16DFFBFD-87A2-4421-B3D2-7C25E3D2F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882" y="239269"/>
            <a:ext cx="892614" cy="745543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827584" y="119171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Лауреат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конкурса «Лучшие колледжи Российской Федерации» - 2017, 2018,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2021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579611"/>
            <a:ext cx="4052320" cy="38943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290591"/>
            <a:ext cx="3082415" cy="541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1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D1EDC98C-4993-44FF-BFF9-9FFBAEE0AAC5}"/>
              </a:ext>
            </a:extLst>
          </p:cNvPr>
          <p:cNvSpPr/>
          <p:nvPr/>
        </p:nvSpPr>
        <p:spPr>
          <a:xfrm>
            <a:off x="0" y="4048"/>
            <a:ext cx="7974378" cy="1192704"/>
          </a:xfrm>
          <a:prstGeom prst="rect">
            <a:avLst/>
          </a:prstGeom>
          <a:solidFill>
            <a:srgbClr val="3D94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925706" y="620688"/>
            <a:ext cx="5670630" cy="481340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225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Geometric 706" panose="00000500000000000000" pitchFamily="50" charset="-52"/>
              </a:rPr>
              <a:t>Всероссийские победы колледжа</a:t>
            </a:r>
            <a:endParaRPr lang="ru-RU" sz="2400" b="1" dirty="0">
              <a:ln w="22225">
                <a:noFill/>
                <a:prstDash val="solid"/>
              </a:ln>
              <a:solidFill>
                <a:prstClr val="white"/>
              </a:solidFill>
              <a:latin typeface="Geometric 706" panose="00000500000000000000" pitchFamily="50" charset="-52"/>
              <a:ea typeface="+mn-ea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48271" y="2598938"/>
            <a:ext cx="9965056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350" dirty="0">
                <a:latin typeface="Arial" panose="020B0604020202020204" pitchFamily="34" charset="0"/>
              </a:rPr>
              <a:t/>
            </a:r>
            <a:br>
              <a:rPr lang="ru-RU" altLang="ru-RU" sz="1350" dirty="0">
                <a:latin typeface="Arial" panose="020B0604020202020204" pitchFamily="34" charset="0"/>
              </a:rPr>
            </a:br>
            <a:endParaRPr lang="ru-RU" altLang="ru-RU" sz="1350" dirty="0">
              <a:latin typeface="Arial" panose="020B0604020202020204" pitchFamily="34" charset="0"/>
            </a:endParaRPr>
          </a:p>
        </p:txBody>
      </p:sp>
      <p:pic>
        <p:nvPicPr>
          <p:cNvPr id="37" name="Picture 3" descr="D:\Рабочий стол\Файлы\Логотип\Логотип ХТК.png">
            <a:extLst>
              <a:ext uri="{FF2B5EF4-FFF2-40B4-BE49-F238E27FC236}">
                <a16:creationId xmlns:a16="http://schemas.microsoft.com/office/drawing/2014/main" xmlns="" id="{16DFFBFD-87A2-4421-B3D2-7C25E3D2F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882" y="239269"/>
            <a:ext cx="892614" cy="745543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827584" y="119171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Победитель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всероссийского конкурса мастерская года 2021 в специальной номинации «За высокое качество подготовки специалистов»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601" y="1484784"/>
            <a:ext cx="2878181" cy="5229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03" y="2204724"/>
            <a:ext cx="5343190" cy="437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5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D1EDC98C-4993-44FF-BFF9-9FFBAEE0AAC5}"/>
              </a:ext>
            </a:extLst>
          </p:cNvPr>
          <p:cNvSpPr/>
          <p:nvPr/>
        </p:nvSpPr>
        <p:spPr>
          <a:xfrm>
            <a:off x="0" y="4048"/>
            <a:ext cx="7974378" cy="1192704"/>
          </a:xfrm>
          <a:prstGeom prst="rect">
            <a:avLst/>
          </a:prstGeom>
          <a:solidFill>
            <a:srgbClr val="3D94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925706" y="620688"/>
            <a:ext cx="5670630" cy="481340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225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Geometric 706" panose="00000500000000000000" pitchFamily="50" charset="-52"/>
              </a:rPr>
              <a:t>Всероссийские победы колледжа</a:t>
            </a:r>
            <a:endParaRPr lang="ru-RU" sz="2400" b="1" dirty="0">
              <a:ln w="22225">
                <a:noFill/>
                <a:prstDash val="solid"/>
              </a:ln>
              <a:solidFill>
                <a:prstClr val="white"/>
              </a:solidFill>
              <a:latin typeface="Geometric 706" panose="00000500000000000000" pitchFamily="50" charset="-52"/>
              <a:ea typeface="+mn-ea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48271" y="2598938"/>
            <a:ext cx="9965056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350" dirty="0">
                <a:latin typeface="Arial" panose="020B0604020202020204" pitchFamily="34" charset="0"/>
              </a:rPr>
              <a:t/>
            </a:r>
            <a:br>
              <a:rPr lang="ru-RU" altLang="ru-RU" sz="1350" dirty="0">
                <a:latin typeface="Arial" panose="020B0604020202020204" pitchFamily="34" charset="0"/>
              </a:rPr>
            </a:br>
            <a:endParaRPr lang="ru-RU" altLang="ru-RU" sz="1350" dirty="0">
              <a:latin typeface="Arial" panose="020B0604020202020204" pitchFamily="34" charset="0"/>
            </a:endParaRPr>
          </a:p>
        </p:txBody>
      </p:sp>
      <p:pic>
        <p:nvPicPr>
          <p:cNvPr id="37" name="Picture 3" descr="D:\Рабочий стол\Файлы\Логотип\Логотип ХТК.png">
            <a:extLst>
              <a:ext uri="{FF2B5EF4-FFF2-40B4-BE49-F238E27FC236}">
                <a16:creationId xmlns:a16="http://schemas.microsoft.com/office/drawing/2014/main" xmlns="" id="{16DFFBFD-87A2-4421-B3D2-7C25E3D2F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882" y="239269"/>
            <a:ext cx="892614" cy="745543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827584" y="119171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Лауреат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Национального конкурса «Директор года Российской Федерации -2021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</a:p>
          <a:p>
            <a:pPr lvl="0"/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</a:rPr>
              <a:t>        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Менякова Людмила Васильевна</a:t>
            </a:r>
            <a:endParaRPr lang="ru-RU" b="1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340768"/>
            <a:ext cx="2868480" cy="53052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12125"/>
            <a:ext cx="3349674" cy="440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5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D1EDC98C-4993-44FF-BFF9-9FFBAEE0AAC5}"/>
              </a:ext>
            </a:extLst>
          </p:cNvPr>
          <p:cNvSpPr/>
          <p:nvPr/>
        </p:nvSpPr>
        <p:spPr>
          <a:xfrm>
            <a:off x="0" y="4048"/>
            <a:ext cx="7974378" cy="1192704"/>
          </a:xfrm>
          <a:prstGeom prst="rect">
            <a:avLst/>
          </a:prstGeom>
          <a:solidFill>
            <a:srgbClr val="3D94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925706" y="620688"/>
            <a:ext cx="5670630" cy="481340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metric 706" panose="00000500000000000000" pitchFamily="50" charset="-52"/>
                <a:ea typeface="+mj-ea"/>
                <a:cs typeface="+mj-cs"/>
              </a:rPr>
              <a:t>Грант</a:t>
            </a:r>
            <a:endParaRPr kumimoji="0" lang="ru-RU" sz="24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Geometric 706" panose="00000500000000000000" pitchFamily="50" charset="-52"/>
              <a:ea typeface="+mj-ea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48271" y="2598938"/>
            <a:ext cx="9965056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ru-RU" alt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ru-RU" alt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7" name="Picture 3" descr="D:\Рабочий стол\Файлы\Логотип\Логотип ХТК.png">
            <a:extLst>
              <a:ext uri="{FF2B5EF4-FFF2-40B4-BE49-F238E27FC236}">
                <a16:creationId xmlns:a16="http://schemas.microsoft.com/office/drawing/2014/main" xmlns="" id="{16DFFBFD-87A2-4421-B3D2-7C25E3D2F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882" y="239269"/>
            <a:ext cx="892614" cy="745543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07504" y="1191711"/>
            <a:ext cx="8928992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Грант из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федерального, краевого бюджетов и собственных средств в форме субсидий для создания мастерских, оснащенных современной материально-технической базой по 5 компетенциям (Поварское дело, Кондитерское дело, Ресторанный сервис, Промышленный дизайн, Администрирование отеля) на сумму 10 190 000 рублей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563217"/>
            <a:ext cx="2356255" cy="15731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897" y="2558036"/>
            <a:ext cx="2347739" cy="15671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85" y="4647827"/>
            <a:ext cx="2773260" cy="18514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00" y="2558036"/>
            <a:ext cx="2372041" cy="15835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469" y="4709285"/>
            <a:ext cx="2715834" cy="181296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27584" y="4218420"/>
            <a:ext cx="1722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Поварское дело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489848" y="4210044"/>
            <a:ext cx="2539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Промышленный дизайн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403938" y="4210044"/>
            <a:ext cx="2067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Кондитерское дело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403648" y="6483450"/>
            <a:ext cx="2813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Администрирование отеля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549291" y="6483450"/>
            <a:ext cx="21941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Ресторанный сервис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950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D1EDC98C-4993-44FF-BFF9-9FFBAEE0AAC5}"/>
              </a:ext>
            </a:extLst>
          </p:cNvPr>
          <p:cNvSpPr/>
          <p:nvPr/>
        </p:nvSpPr>
        <p:spPr>
          <a:xfrm>
            <a:off x="0" y="4048"/>
            <a:ext cx="7974378" cy="1192704"/>
          </a:xfrm>
          <a:prstGeom prst="rect">
            <a:avLst/>
          </a:prstGeom>
          <a:solidFill>
            <a:srgbClr val="3D94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925706" y="620688"/>
            <a:ext cx="5670630" cy="481340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metric 706" panose="00000500000000000000" pitchFamily="50" charset="-52"/>
                <a:ea typeface="+mj-ea"/>
                <a:cs typeface="+mj-cs"/>
              </a:rPr>
              <a:t>Движение Ворлдскиллс</a:t>
            </a:r>
            <a:endParaRPr kumimoji="0" lang="ru-RU" sz="24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Geometric 706" panose="00000500000000000000" pitchFamily="50" charset="-52"/>
              <a:ea typeface="+mj-ea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48271" y="2598938"/>
            <a:ext cx="9965056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ru-RU" alt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ru-RU" alt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7" name="Picture 3" descr="D:\Рабочий стол\Файлы\Логотип\Логотип ХТК.png">
            <a:extLst>
              <a:ext uri="{FF2B5EF4-FFF2-40B4-BE49-F238E27FC236}">
                <a16:creationId xmlns:a16="http://schemas.microsoft.com/office/drawing/2014/main" xmlns="" id="{16DFFBFD-87A2-4421-B3D2-7C25E3D2F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882" y="239269"/>
            <a:ext cx="892614" cy="745543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" y="1234824"/>
            <a:ext cx="2409732" cy="3212976"/>
          </a:xfrm>
          <a:prstGeom prst="rect">
            <a:avLst/>
          </a:prstGeom>
        </p:spPr>
      </p:pic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3445159"/>
              </p:ext>
            </p:extLst>
          </p:nvPr>
        </p:nvGraphicFramePr>
        <p:xfrm>
          <a:off x="2398424" y="1901624"/>
          <a:ext cx="2357065" cy="3330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Acrobat Document" r:id="rId5" imgW="5676620" imgH="8019880" progId="AcroExch.Document.7">
                  <p:embed/>
                </p:oleObj>
              </mc:Choice>
              <mc:Fallback>
                <p:oleObj name="Acrobat Document" r:id="rId5" imgW="5676620" imgH="8019880" progId="AcroExch.Document.7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8424" y="1901624"/>
                        <a:ext cx="2357065" cy="33300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2079" y="3687952"/>
            <a:ext cx="2944623" cy="262760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31711" y="1282568"/>
            <a:ext cx="2075830" cy="292617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10011" y="3702077"/>
            <a:ext cx="2050184" cy="290429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14717" y="1337626"/>
            <a:ext cx="2145207" cy="295547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60029" y="3695910"/>
            <a:ext cx="2057349" cy="291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2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D1EDC98C-4993-44FF-BFF9-9FFBAEE0AAC5}"/>
              </a:ext>
            </a:extLst>
          </p:cNvPr>
          <p:cNvSpPr/>
          <p:nvPr/>
        </p:nvSpPr>
        <p:spPr>
          <a:xfrm>
            <a:off x="0" y="4048"/>
            <a:ext cx="7974378" cy="1192704"/>
          </a:xfrm>
          <a:prstGeom prst="rect">
            <a:avLst/>
          </a:prstGeom>
          <a:solidFill>
            <a:srgbClr val="3D94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925706" y="620688"/>
            <a:ext cx="5670630" cy="481340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metric 706" panose="00000500000000000000" pitchFamily="50" charset="-52"/>
                <a:ea typeface="+mj-ea"/>
                <a:cs typeface="+mj-cs"/>
              </a:rPr>
              <a:t>Наши педагоги</a:t>
            </a:r>
            <a:endParaRPr kumimoji="0" lang="ru-RU" sz="24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Geometric 706" panose="00000500000000000000" pitchFamily="50" charset="-52"/>
              <a:ea typeface="+mj-ea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48271" y="2598938"/>
            <a:ext cx="9965056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ru-RU" alt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ru-RU" alt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7" name="Picture 3" descr="D:\Рабочий стол\Файлы\Логотип\Логотип ХТК.png">
            <a:extLst>
              <a:ext uri="{FF2B5EF4-FFF2-40B4-BE49-F238E27FC236}">
                <a16:creationId xmlns:a16="http://schemas.microsoft.com/office/drawing/2014/main" xmlns="" id="{16DFFBFD-87A2-4421-B3D2-7C25E3D2F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882" y="239269"/>
            <a:ext cx="892614" cy="745543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8253" y="1747976"/>
            <a:ext cx="4072768" cy="271517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27584" y="4726671"/>
            <a:ext cx="3403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Преподаватель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истории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Прохорова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Инга Александровна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935161" y="1575922"/>
            <a:ext cx="39573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Мастер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производственного обучения по специальности «Конструирование, моделирование и технология швейных изделий» Алипова Елена Александровна </a:t>
            </a:r>
            <a:endParaRPr lang="ru-RU" dirty="0"/>
          </a:p>
        </p:txBody>
      </p:sp>
      <p:pic>
        <p:nvPicPr>
          <p:cNvPr id="18" name="Picture 2" descr="https://obr-khv.ru/upload/resize_cache/iblock/909/800_679_1/J10B25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77300"/>
            <a:ext cx="3826855" cy="324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57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D1EDC98C-4993-44FF-BFF9-9FFBAEE0AAC5}"/>
              </a:ext>
            </a:extLst>
          </p:cNvPr>
          <p:cNvSpPr/>
          <p:nvPr/>
        </p:nvSpPr>
        <p:spPr>
          <a:xfrm>
            <a:off x="0" y="4048"/>
            <a:ext cx="7974378" cy="1192704"/>
          </a:xfrm>
          <a:prstGeom prst="rect">
            <a:avLst/>
          </a:prstGeom>
          <a:solidFill>
            <a:srgbClr val="3D94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925706" y="620688"/>
            <a:ext cx="5670630" cy="481340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lnSpc>
                <a:spcPts val="2250"/>
              </a:lnSpc>
              <a:spcBef>
                <a:spcPts val="0"/>
              </a:spcBef>
            </a:pPr>
            <a:r>
              <a:rPr lang="ru-RU" sz="2400" b="1" dirty="0">
                <a:solidFill>
                  <a:prstClr val="white"/>
                </a:solidFill>
                <a:latin typeface="Geometric 706" panose="00000500000000000000" pitchFamily="50" charset="-52"/>
              </a:rPr>
              <a:t>Студенческое научное общество </a:t>
            </a:r>
            <a:endParaRPr kumimoji="0" lang="ru-RU" sz="24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Geometric 706" panose="00000500000000000000" pitchFamily="50" charset="-52"/>
              <a:ea typeface="+mj-ea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48271" y="2598938"/>
            <a:ext cx="9965056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ru-RU" alt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ru-RU" alt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7" name="Picture 3" descr="D:\Рабочий стол\Файлы\Логотип\Логотип ХТК.png">
            <a:extLst>
              <a:ext uri="{FF2B5EF4-FFF2-40B4-BE49-F238E27FC236}">
                <a16:creationId xmlns:a16="http://schemas.microsoft.com/office/drawing/2014/main" xmlns="" id="{16DFFBFD-87A2-4421-B3D2-7C25E3D2F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882" y="239269"/>
            <a:ext cx="892614" cy="74554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827584" y="4726671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935161" y="1575922"/>
            <a:ext cx="39573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668" y="1290358"/>
            <a:ext cx="3389670" cy="2408129"/>
          </a:xfrm>
          <a:prstGeom prst="rect">
            <a:avLst/>
          </a:prstGeom>
        </p:spPr>
      </p:pic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3301662"/>
              </p:ext>
            </p:extLst>
          </p:nvPr>
        </p:nvGraphicFramePr>
        <p:xfrm>
          <a:off x="535714" y="3429000"/>
          <a:ext cx="2443578" cy="3458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Acrobat Document" r:id="rId5" imgW="5667139" imgH="8019880" progId="AcroExch.Document.7">
                  <p:embed/>
                </p:oleObj>
              </mc:Choice>
              <mc:Fallback>
                <p:oleObj name="Acrobat Document" r:id="rId5" imgW="5667139" imgH="8019880" progId="AcroExch.Document.7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714" y="3429000"/>
                        <a:ext cx="2443578" cy="34580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3796803"/>
              </p:ext>
            </p:extLst>
          </p:nvPr>
        </p:nvGraphicFramePr>
        <p:xfrm>
          <a:off x="3407502" y="2667913"/>
          <a:ext cx="2528040" cy="3577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Acrobat Document" r:id="rId7" imgW="5667139" imgH="8019880" progId="AcroExch.Document.7">
                  <p:embed/>
                </p:oleObj>
              </mc:Choice>
              <mc:Fallback>
                <p:oleObj name="Acrobat Document" r:id="rId7" imgW="5667139" imgH="8019880" progId="AcroExch.Document.7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7502" y="2667913"/>
                        <a:ext cx="2528040" cy="35775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0978928"/>
              </p:ext>
            </p:extLst>
          </p:nvPr>
        </p:nvGraphicFramePr>
        <p:xfrm>
          <a:off x="6223839" y="1601452"/>
          <a:ext cx="2668640" cy="3776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Acrobat Document" r:id="rId9" imgW="5667139" imgH="8019880" progId="AcroExch.Document.7">
                  <p:embed/>
                </p:oleObj>
              </mc:Choice>
              <mc:Fallback>
                <p:oleObj name="Acrobat Document" r:id="rId9" imgW="5667139" imgH="8019880" progId="AcroExch.Document.7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3839" y="1601452"/>
                        <a:ext cx="2668640" cy="37765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178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P102600614_templat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Начальн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DCF9623-6CD5-4766-AE9E-D646FC9DF8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TP102600614_template</Template>
  <TotalTime>7346</TotalTime>
  <Words>241</Words>
  <Application>Microsoft Office PowerPoint</Application>
  <PresentationFormat>Экран (4:3)</PresentationFormat>
  <Paragraphs>39</Paragraphs>
  <Slides>11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1" baseType="lpstr">
      <vt:lpstr>Arial</vt:lpstr>
      <vt:lpstr>Calibri</vt:lpstr>
      <vt:lpstr>Geometric 706</vt:lpstr>
      <vt:lpstr>Times New Roman</vt:lpstr>
      <vt:lpstr>Wingdings</vt:lpstr>
      <vt:lpstr>Wingdings 3</vt:lpstr>
      <vt:lpstr>ヒラギノ角ゴ Pro W3</vt:lpstr>
      <vt:lpstr>TP102600614_template</vt:lpstr>
      <vt:lpstr>1_Начальная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Lena</dc:creator>
  <cp:lastModifiedBy>IVoronezhskaia</cp:lastModifiedBy>
  <cp:revision>541</cp:revision>
  <cp:lastPrinted>2020-03-03T06:28:02Z</cp:lastPrinted>
  <dcterms:created xsi:type="dcterms:W3CDTF">2018-02-05T22:01:28Z</dcterms:created>
  <dcterms:modified xsi:type="dcterms:W3CDTF">2022-11-11T05:50:03Z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TC026006159991</vt:lpwstr>
  </property>
</Properties>
</file>