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9" r:id="rId5"/>
    <p:sldId id="271" r:id="rId6"/>
    <p:sldId id="272" r:id="rId7"/>
    <p:sldId id="27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24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3CF8BE3-C211-4555-9848-63FE7D8D73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DA52124-716F-4524-B5C1-5BAE98325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29818C3-82FA-479D-B44B-174BBD8FD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6144DD7-C064-48F5-9D6C-620CC6820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09A8039-D020-4A3B-A07A-4CC6AD500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258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1E89AB-6425-47FA-B8D2-42709710E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0979F8C-9BFA-4267-9760-7E6962C187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A5832C6-89C4-441C-AB44-F37390003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2CA91BF-6A24-430C-9E70-20AC5B54A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AE78BD6-BCE9-42B8-9175-F16DE1802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956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B7B6B7-DEB1-4EEE-9E49-9003A8C89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E1CBA00-15DB-4E24-A04B-32D994C159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63A40B2-77ED-4650-AA76-CE5F8DA2D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D9C14F7-5511-40BA-A8B5-44C1BBF91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2BED1E7-E1AF-4C14-B2FE-E0E187824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710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8A9368-8585-4F98-96CA-544E37E43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663338E-5D78-4585-B8BD-90D5BD6C6C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58DD3D7-5F54-41ED-94A0-1643A00980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7772B81-7AA2-4A67-957A-3658F18FC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27B756D-03FA-4C9A-8FC1-35C5EACAA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36FAD4C-F7FE-4ECA-B342-AF932BB54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016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4260B4-6D63-48B3-B7DA-68B2361E5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5711161-6EF6-4C8B-AA77-BFEC0F7BC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8D93A51-C4E6-4E73-893B-E3FC965FC2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FE080954-47F6-4902-B45F-B69E1E0A90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2CAC954A-FB85-40A8-920B-AF306FECA4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BD08533B-46F0-4722-BBE4-5781CF3DD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142293C-93EB-424A-A8AE-2BE559361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403DD34-D1BA-4CAD-88C7-28F1B6610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965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A3961E-776F-4407-8FF1-06193FCDC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05742C8-490D-4E94-98D5-F7746D503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142D3DC1-D851-4FC3-8FE7-B810266A5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7FB254A-36B8-4087-9A45-A02C79779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368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6988626B-3ECA-427A-8784-FE36C7B04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E0E8488C-90BC-4A27-B3F7-C112D832E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2C9A1DC-BA92-43D0-B919-1A013EE0B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625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6F72CC-D652-489A-A412-6D77C5A5E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DEBDE78-D580-4FE7-B6E6-4EBABB367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C72B5DB-6984-4D26-8F98-73A897C8B5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9DCF59D-961D-4B34-9E5F-8C2F6F9C2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1105F3D-FDA2-4DF1-A52E-B5ACF7682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BCCDF69-E3EC-495C-8B13-965AF7FC9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155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201258-E690-4A9E-B439-A235E09F7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40A9F2D-1529-4DF9-BAE9-B353441E30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39B2AF6-B8D3-40AB-A262-0A081C2E0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D49DB17-7A14-4786-83A9-995EB0AEB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ACF6031-201C-420B-807B-8AF1CAB27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ABFB440-AA02-42CB-A8A4-96BF69C79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633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AD0489-484F-4997-B154-13BE0B106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FA04B346-3A6D-4965-A23D-FC08845D97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B115C9B-2B57-4B54-A99D-3136BA834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24D7066-FFF6-4301-9702-D468BE1FE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758A3BE-A891-4C96-BE91-90466486F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474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525D29C-4645-4298-A2C7-01AF9A7D6A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F43792F8-DC5A-4697-8F89-D1B013F19D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7E2B490-2A56-4E48-ADAA-51773A742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9325214-2D19-4C44-8931-CC107905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AF7B63A-E53F-4739-85C4-976AAAB45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191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791A09-F221-4764-99A1-401BA986E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7804AEE-B565-4FE9-A427-9C8ED6022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34F5FB4-A434-41BE-AF0B-0E81EAAB89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8E8DF-FD67-4EF9-8388-4CE2CBC6A946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665B42F-E747-43DB-959D-DC5AFFE287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C3FB7D-E53C-4353-82EF-ED4C0555B5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1E5DC-EB1A-43D6-89E9-A6216A15D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40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D2A021C1-C56D-43B9-9E8A-C4F2469E1D96}"/>
              </a:ext>
            </a:extLst>
          </p:cNvPr>
          <p:cNvSpPr/>
          <p:nvPr/>
        </p:nvSpPr>
        <p:spPr>
          <a:xfrm>
            <a:off x="5545123" y="529642"/>
            <a:ext cx="6353275" cy="6132353"/>
          </a:xfrm>
          <a:prstGeom prst="rect">
            <a:avLst/>
          </a:prstGeom>
          <a:solidFill>
            <a:srgbClr val="4024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F3E41C-EE8D-4DB7-A31F-DE3EA9E2FE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38726" y="2486818"/>
            <a:ext cx="5892335" cy="1980407"/>
          </a:xfrm>
        </p:spPr>
        <p:txBody>
          <a:bodyPr>
            <a:normAutofit/>
          </a:bodyPr>
          <a:lstStyle/>
          <a:p>
            <a:r>
              <a:rPr lang="ru-RU" sz="6600" b="1" dirty="0" err="1">
                <a:solidFill>
                  <a:schemeClr val="bg1"/>
                </a:solidFill>
                <a:latin typeface="Mazzard M Light" pitchFamily="2" charset="-52"/>
              </a:rPr>
              <a:t>Сячин</a:t>
            </a:r>
            <a:r>
              <a:rPr lang="ru-RU" sz="6600" b="1" dirty="0">
                <a:solidFill>
                  <a:schemeClr val="bg1"/>
                </a:solidFill>
                <a:latin typeface="Mazzard M Light" pitchFamily="2" charset="-52"/>
              </a:rPr>
              <a:t> </a:t>
            </a:r>
            <a:r>
              <a:rPr lang="en-US" sz="6600" b="1" dirty="0">
                <a:solidFill>
                  <a:schemeClr val="bg1"/>
                </a:solidFill>
                <a:latin typeface="Mazzard M Light" pitchFamily="2" charset="-52"/>
              </a:rPr>
              <a:t/>
            </a:r>
            <a:br>
              <a:rPr lang="en-US" sz="6600" b="1" dirty="0">
                <a:solidFill>
                  <a:schemeClr val="bg1"/>
                </a:solidFill>
                <a:latin typeface="Mazzard M Light" pitchFamily="2" charset="-52"/>
              </a:rPr>
            </a:br>
            <a:r>
              <a:rPr lang="ru-RU" sz="6600" b="1" dirty="0">
                <a:solidFill>
                  <a:schemeClr val="bg1"/>
                </a:solidFill>
                <a:latin typeface="Mazzard M Light" pitchFamily="2" charset="-52"/>
              </a:rPr>
              <a:t>Евгений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86953D01-9573-4765-99C9-92704F84C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38726" y="4875140"/>
            <a:ext cx="5892335" cy="60820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3200" dirty="0">
                <a:solidFill>
                  <a:schemeClr val="bg1"/>
                </a:solidFill>
                <a:latin typeface="Mazzard M Light" pitchFamily="2" charset="-52"/>
              </a:rPr>
              <a:t>Выпускник колледжа по профессии </a:t>
            </a:r>
            <a:endParaRPr lang="en-US" sz="3200" dirty="0">
              <a:solidFill>
                <a:schemeClr val="bg1"/>
              </a:solidFill>
              <a:latin typeface="Mazzard M Light" pitchFamily="2" charset="-5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3200" dirty="0">
                <a:solidFill>
                  <a:schemeClr val="bg1"/>
                </a:solidFill>
                <a:latin typeface="Mazzard M Light" pitchFamily="2" charset="-52"/>
              </a:rPr>
              <a:t>«Повар, кондитер» 2000 года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202D6CA-63C7-4DD5-8E97-65FC37678C84}"/>
              </a:ext>
            </a:extLst>
          </p:cNvPr>
          <p:cNvSpPr txBox="1"/>
          <p:nvPr/>
        </p:nvSpPr>
        <p:spPr>
          <a:xfrm>
            <a:off x="5838726" y="726080"/>
            <a:ext cx="589233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Mazzard M Light" pitchFamily="2" charset="-52"/>
              </a:rPr>
              <a:t>Шеф-повар  ресторана «</a:t>
            </a:r>
            <a:r>
              <a:rPr lang="ru-RU" sz="3200" dirty="0" err="1">
                <a:solidFill>
                  <a:schemeClr val="bg1"/>
                </a:solidFill>
                <a:latin typeface="Mazzard M Light" pitchFamily="2" charset="-52"/>
              </a:rPr>
              <a:t>Террасса</a:t>
            </a:r>
            <a:r>
              <a:rPr lang="ru-RU" sz="3200" dirty="0">
                <a:solidFill>
                  <a:schemeClr val="bg1"/>
                </a:solidFill>
                <a:latin typeface="Mazzard M Light" pitchFamily="2" charset="-52"/>
              </a:rPr>
              <a:t>»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A257A69-F23E-4E8D-A789-24DEBDBE1C66}"/>
              </a:ext>
            </a:extLst>
          </p:cNvPr>
          <p:cNvSpPr/>
          <p:nvPr/>
        </p:nvSpPr>
        <p:spPr>
          <a:xfrm>
            <a:off x="5105400" y="662730"/>
            <a:ext cx="6625661" cy="58331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6034"/>
          <a:stretch/>
        </p:blipFill>
        <p:spPr>
          <a:xfrm>
            <a:off x="-1" y="0"/>
            <a:ext cx="583872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9375555"/>
      </p:ext>
    </p:extLst>
  </p:cSld>
  <p:clrMapOvr>
    <a:masterClrMapping/>
  </p:clrMapOvr>
  <p:transition spd="slow" advTm="3000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E7EBDB03-FD2F-420F-89E1-F4E5D96595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58"/>
          <a:stretch/>
        </p:blipFill>
        <p:spPr>
          <a:xfrm>
            <a:off x="0" y="-165256"/>
            <a:ext cx="12192000" cy="7023256"/>
          </a:xfr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74233E1B-A221-4FC2-B598-3D7B9B8F1724}"/>
              </a:ext>
            </a:extLst>
          </p:cNvPr>
          <p:cNvSpPr/>
          <p:nvPr/>
        </p:nvSpPr>
        <p:spPr>
          <a:xfrm>
            <a:off x="5838725" y="5991226"/>
            <a:ext cx="6353275" cy="545894"/>
          </a:xfrm>
          <a:prstGeom prst="rect">
            <a:avLst/>
          </a:prstGeom>
          <a:solidFill>
            <a:srgbClr val="4024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7655BC-8619-4A90-8E5B-6220ABCA5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0393" y="5667376"/>
            <a:ext cx="6827750" cy="827800"/>
          </a:xfrm>
        </p:spPr>
        <p:txBody>
          <a:bodyPr>
            <a:noAutofit/>
          </a:bodyPr>
          <a:lstStyle/>
          <a:p>
            <a:pPr algn="r"/>
            <a:r>
              <a:rPr lang="ru-RU" dirty="0">
                <a:solidFill>
                  <a:schemeClr val="bg1"/>
                </a:solidFill>
                <a:latin typeface="Mazzard M Light" pitchFamily="2" charset="-52"/>
              </a:rPr>
              <a:t>На лабораторных работах </a:t>
            </a:r>
          </a:p>
        </p:txBody>
      </p:sp>
    </p:spTree>
    <p:extLst>
      <p:ext uri="{BB962C8B-B14F-4D97-AF65-F5344CB8AC3E}">
        <p14:creationId xmlns:p14="http://schemas.microsoft.com/office/powerpoint/2010/main" val="3772534865"/>
      </p:ext>
    </p:extLst>
  </p:cSld>
  <p:clrMapOvr>
    <a:masterClrMapping/>
  </p:clrMapOvr>
  <p:transition spd="slow" advTm="3000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F151895B-603D-479B-8B87-3D65766972F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0"/>
          <a:stretch/>
        </p:blipFill>
        <p:spPr>
          <a:xfrm>
            <a:off x="4995130" y="1013331"/>
            <a:ext cx="6934014" cy="4831338"/>
          </a:xfrm>
        </p:spPr>
      </p:pic>
      <p:pic>
        <p:nvPicPr>
          <p:cNvPr id="5" name="Объект 5">
            <a:extLst>
              <a:ext uri="{FF2B5EF4-FFF2-40B4-BE49-F238E27FC236}">
                <a16:creationId xmlns:a16="http://schemas.microsoft.com/office/drawing/2014/main" xmlns="" id="{5566A4C4-135D-4EF6-8A70-C3772BFFEE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56558" cy="687576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B0E39B8-E366-488F-AE99-21364BF3B4B7}"/>
              </a:ext>
            </a:extLst>
          </p:cNvPr>
          <p:cNvSpPr/>
          <p:nvPr/>
        </p:nvSpPr>
        <p:spPr>
          <a:xfrm>
            <a:off x="4756558" y="6140741"/>
            <a:ext cx="7435442" cy="717259"/>
          </a:xfrm>
          <a:prstGeom prst="rect">
            <a:avLst/>
          </a:prstGeom>
          <a:solidFill>
            <a:srgbClr val="4024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77C2953-6F4B-407E-9855-947F93D3EF39}"/>
              </a:ext>
            </a:extLst>
          </p:cNvPr>
          <p:cNvSpPr/>
          <p:nvPr/>
        </p:nvSpPr>
        <p:spPr>
          <a:xfrm>
            <a:off x="4756558" y="0"/>
            <a:ext cx="7435442" cy="717259"/>
          </a:xfrm>
          <a:prstGeom prst="rect">
            <a:avLst/>
          </a:prstGeom>
          <a:solidFill>
            <a:srgbClr val="4024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0716175"/>
      </p:ext>
    </p:extLst>
  </p:cSld>
  <p:clrMapOvr>
    <a:masterClrMapping/>
  </p:clrMapOvr>
  <p:transition spd="slow" advTm="3000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36A6B94B-DD98-47A0-9129-6AB2E2228EA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7682"/>
            <a:ext cx="6156008" cy="4106411"/>
          </a:xfrm>
        </p:spPr>
      </p:pic>
      <p:pic>
        <p:nvPicPr>
          <p:cNvPr id="5" name="Объект 5">
            <a:extLst>
              <a:ext uri="{FF2B5EF4-FFF2-40B4-BE49-F238E27FC236}">
                <a16:creationId xmlns:a16="http://schemas.microsoft.com/office/drawing/2014/main" xmlns="" id="{9B077BF3-C118-4E9B-91B2-ACCD2BB78A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008" y="1157682"/>
            <a:ext cx="6069450" cy="410641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E4F8ECD-5DE1-4358-8913-DF3E2A18AFFE}"/>
              </a:ext>
            </a:extLst>
          </p:cNvPr>
          <p:cNvSpPr/>
          <p:nvPr/>
        </p:nvSpPr>
        <p:spPr>
          <a:xfrm>
            <a:off x="0" y="5505450"/>
            <a:ext cx="12192000" cy="552450"/>
          </a:xfrm>
          <a:prstGeom prst="rect">
            <a:avLst/>
          </a:prstGeom>
          <a:solidFill>
            <a:srgbClr val="4024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" y="5595146"/>
            <a:ext cx="12191999" cy="281338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Mazzard M Light" pitchFamily="2" charset="-52"/>
              </a:rPr>
              <a:t>Начало профессиональной карьеры</a:t>
            </a:r>
          </a:p>
        </p:txBody>
      </p:sp>
    </p:spTree>
    <p:extLst>
      <p:ext uri="{BB962C8B-B14F-4D97-AF65-F5344CB8AC3E}">
        <p14:creationId xmlns:p14="http://schemas.microsoft.com/office/powerpoint/2010/main" val="4222404472"/>
      </p:ext>
    </p:extLst>
  </p:cSld>
  <p:clrMapOvr>
    <a:masterClrMapping/>
  </p:clrMapOvr>
  <p:transition spd="slow" advTm="3000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4BE5C49-80D1-4A72-928A-51E56F162E38}"/>
              </a:ext>
            </a:extLst>
          </p:cNvPr>
          <p:cNvSpPr/>
          <p:nvPr/>
        </p:nvSpPr>
        <p:spPr>
          <a:xfrm>
            <a:off x="4523052" y="0"/>
            <a:ext cx="7668948" cy="6858000"/>
          </a:xfrm>
          <a:prstGeom prst="rect">
            <a:avLst/>
          </a:prstGeom>
          <a:solidFill>
            <a:srgbClr val="4024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181E23C-A0BC-4A26-B087-D0908DB28B5E}"/>
              </a:ext>
            </a:extLst>
          </p:cNvPr>
          <p:cNvSpPr/>
          <p:nvPr/>
        </p:nvSpPr>
        <p:spPr>
          <a:xfrm>
            <a:off x="4932727" y="893487"/>
            <a:ext cx="7259273" cy="5061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3FCA47F0-901A-4363-BE7E-CA078904EFD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769" y="1025297"/>
            <a:ext cx="7102231" cy="4807406"/>
          </a:xfrm>
        </p:spPr>
      </p:pic>
      <p:pic>
        <p:nvPicPr>
          <p:cNvPr id="5" name="Объект 5">
            <a:extLst>
              <a:ext uri="{FF2B5EF4-FFF2-40B4-BE49-F238E27FC236}">
                <a16:creationId xmlns:a16="http://schemas.microsoft.com/office/drawing/2014/main" xmlns="" id="{4884BB75-D1C7-414F-A47F-47D564358B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6"/>
          <a:stretch/>
        </p:blipFill>
        <p:spPr>
          <a:xfrm>
            <a:off x="0" y="0"/>
            <a:ext cx="46227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31330"/>
      </p:ext>
    </p:extLst>
  </p:cSld>
  <p:clrMapOvr>
    <a:masterClrMapping/>
  </p:clrMapOvr>
  <p:transition spd="slow" advTm="3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959" y="0"/>
            <a:ext cx="4900041" cy="6858000"/>
          </a:xfr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BC244F5-720D-4F0D-BD77-7DFBA28E9A1C}"/>
              </a:ext>
            </a:extLst>
          </p:cNvPr>
          <p:cNvSpPr/>
          <p:nvPr/>
        </p:nvSpPr>
        <p:spPr>
          <a:xfrm>
            <a:off x="0" y="-4997"/>
            <a:ext cx="7668948" cy="6858000"/>
          </a:xfrm>
          <a:prstGeom prst="rect">
            <a:avLst/>
          </a:prstGeom>
          <a:solidFill>
            <a:srgbClr val="4024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7D5B9D2-38FD-4C28-A4A5-0301AE0F517A}"/>
              </a:ext>
            </a:extLst>
          </p:cNvPr>
          <p:cNvSpPr/>
          <p:nvPr/>
        </p:nvSpPr>
        <p:spPr>
          <a:xfrm>
            <a:off x="0" y="959521"/>
            <a:ext cx="7259273" cy="5061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125"/>
            <a:ext cx="7097738" cy="4731825"/>
          </a:xfrm>
        </p:spPr>
      </p:pic>
    </p:spTree>
    <p:extLst>
      <p:ext uri="{BB962C8B-B14F-4D97-AF65-F5344CB8AC3E}">
        <p14:creationId xmlns:p14="http://schemas.microsoft.com/office/powerpoint/2010/main" val="1893310749"/>
      </p:ext>
    </p:extLst>
  </p:cSld>
  <p:clrMapOvr>
    <a:masterClrMapping/>
  </p:clrMapOvr>
  <p:transition spd="slow" advTm="3000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3CD1FE2-14FD-42A7-B712-6FCB811BCE8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24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58D266F8-A894-49D9-AFC7-278513D38F5E}"/>
              </a:ext>
            </a:extLst>
          </p:cNvPr>
          <p:cNvSpPr/>
          <p:nvPr/>
        </p:nvSpPr>
        <p:spPr>
          <a:xfrm>
            <a:off x="7902429" y="302003"/>
            <a:ext cx="4289571" cy="61564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FF4DBD6A-94EB-4990-A489-4172113A233B}"/>
              </a:ext>
            </a:extLst>
          </p:cNvPr>
          <p:cNvSpPr/>
          <p:nvPr/>
        </p:nvSpPr>
        <p:spPr>
          <a:xfrm>
            <a:off x="8078598" y="466725"/>
            <a:ext cx="4113402" cy="5848350"/>
          </a:xfrm>
          <a:prstGeom prst="rect">
            <a:avLst/>
          </a:prstGeom>
          <a:solidFill>
            <a:srgbClr val="4024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6132D63-F2C9-4037-BCF2-072E724B0E33}"/>
              </a:ext>
            </a:extLst>
          </p:cNvPr>
          <p:cNvSpPr txBox="1"/>
          <p:nvPr/>
        </p:nvSpPr>
        <p:spPr>
          <a:xfrm>
            <a:off x="8216333" y="2151727"/>
            <a:ext cx="397566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effectLst/>
                <a:latin typeface="Mazzard M Light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Мастер-класс </a:t>
            </a:r>
            <a:endParaRPr lang="en-US" sz="3200" dirty="0">
              <a:solidFill>
                <a:schemeClr val="bg1"/>
              </a:solidFill>
              <a:effectLst/>
              <a:latin typeface="Mazzard M Light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solidFill>
                  <a:schemeClr val="bg1"/>
                </a:solidFill>
                <a:effectLst/>
                <a:latin typeface="Mazzard M Light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шеф-повара ресторана «</a:t>
            </a:r>
            <a:r>
              <a:rPr lang="ru-RU" sz="3200" dirty="0" err="1">
                <a:solidFill>
                  <a:schemeClr val="bg1"/>
                </a:solidFill>
                <a:effectLst/>
                <a:latin typeface="Mazzard M Light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Террас</a:t>
            </a:r>
            <a:r>
              <a:rPr lang="ru-RU" sz="3200" dirty="0" err="1">
                <a:solidFill>
                  <a:schemeClr val="bg1"/>
                </a:solidFill>
                <a:latin typeface="Mazzard M Light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3200" dirty="0" err="1">
                <a:solidFill>
                  <a:schemeClr val="bg1"/>
                </a:solidFill>
                <a:effectLst/>
                <a:latin typeface="Mazzard M Light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sz="3200" dirty="0">
                <a:solidFill>
                  <a:schemeClr val="bg1"/>
                </a:solidFill>
                <a:effectLst/>
                <a:latin typeface="Mazzard M Light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endParaRPr lang="en-US" sz="3200" dirty="0">
              <a:solidFill>
                <a:schemeClr val="bg1"/>
              </a:solidFill>
              <a:effectLst/>
              <a:latin typeface="Mazzard M Light" pitchFamily="2" charset="-5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 err="1">
                <a:solidFill>
                  <a:schemeClr val="bg1"/>
                </a:solidFill>
                <a:effectLst/>
                <a:latin typeface="Mazzard M Light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Сячина</a:t>
            </a:r>
            <a:r>
              <a:rPr lang="ru-RU" sz="3200" dirty="0">
                <a:solidFill>
                  <a:schemeClr val="bg1"/>
                </a:solidFill>
                <a:effectLst/>
                <a:latin typeface="Mazzard M Light" pitchFamily="2" charset="-52"/>
                <a:ea typeface="Calibri" panose="020F0502020204030204" pitchFamily="34" charset="0"/>
                <a:cs typeface="Times New Roman" panose="02020603050405020304" pitchFamily="18" charset="0"/>
              </a:rPr>
              <a:t> Евгения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876B05F-B6E0-4F26-A712-FA7C4FB6BE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2003"/>
            <a:ext cx="7405812" cy="41657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2A16314-03D1-4326-8021-EC44A3F034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6855"/>
            <a:ext cx="3542252" cy="199251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3BCA6876-E8F5-4D11-8447-B8D07D8BF1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01"/>
          <a:stretch/>
        </p:blipFill>
        <p:spPr>
          <a:xfrm>
            <a:off x="3542251" y="4467772"/>
            <a:ext cx="3863561" cy="199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450966"/>
      </p:ext>
    </p:extLst>
  </p:cSld>
  <p:clrMapOvr>
    <a:masterClrMapping/>
  </p:clrMapOvr>
  <p:transition spd="slow" advTm="3000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31</Words>
  <Application>Microsoft Office PowerPoint</Application>
  <PresentationFormat>Широкоэкранный</PresentationFormat>
  <Paragraphs>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Mazzard M Light</vt:lpstr>
      <vt:lpstr>Times New Roman</vt:lpstr>
      <vt:lpstr>Тема Office</vt:lpstr>
      <vt:lpstr>Сячин  Евгений</vt:lpstr>
      <vt:lpstr>На лабораторных работах </vt:lpstr>
      <vt:lpstr>Презентация PowerPoint</vt:lpstr>
      <vt:lpstr>Начало профессиональной карьеры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Сячин Евгений</dc:title>
  <dc:creator>СтудентКаб7</dc:creator>
  <cp:lastModifiedBy>Наталия Николаевна</cp:lastModifiedBy>
  <cp:revision>10</cp:revision>
  <dcterms:created xsi:type="dcterms:W3CDTF">2021-09-23T03:46:22Z</dcterms:created>
  <dcterms:modified xsi:type="dcterms:W3CDTF">2021-09-24T08:51:36Z</dcterms:modified>
</cp:coreProperties>
</file>