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59" r:id="rId6"/>
    <p:sldId id="270" r:id="rId7"/>
    <p:sldId id="267" r:id="rId8"/>
    <p:sldId id="262" r:id="rId9"/>
    <p:sldId id="268" r:id="rId10"/>
    <p:sldId id="271" r:id="rId11"/>
    <p:sldId id="269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E49E"/>
    <a:srgbClr val="6F1B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97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61C71F0-66BC-47F2-B262-BC4C16CE47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804E9A90-BCDF-488A-B1BD-455787568C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EED21FC-60B2-4AA9-B5B6-3B68ACCEA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D488A-312D-45C4-A713-6A0C42FE2A73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3BD0CDA-7130-4A5E-9881-1D004EBC3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2F5DD4C-297D-45E0-A4AD-93F9B1B64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753CD-1D15-4227-A849-88D626B4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063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26D8AE-D619-4CF5-8EA7-46360A93A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99177D3-446D-45ED-B253-1281873A74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E8310F9-F827-4FAF-A5FA-CBD72B60C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D488A-312D-45C4-A713-6A0C42FE2A73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54E8107-06CC-434C-A5E5-FF1CFD79E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9AA5471-CB81-4055-9D95-ECA2B7B3C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753CD-1D15-4227-A849-88D626B4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145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B7F9915-1E36-4BAF-9217-773710A1B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9C66A67-5D63-4228-A453-7E7571D4E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3FDB577-9039-4E55-A2CE-F0B09B1C4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D488A-312D-45C4-A713-6A0C42FE2A73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ADCC7EA-B555-4BAD-9463-A34F7C032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7895F46-500D-41AA-9FE1-35C920CDD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753CD-1D15-4227-A849-88D626B4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71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30B4D49-D884-4CCB-802C-DB10358BA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48986B9-2FDA-4768-961B-30012019C2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3D74A94-1532-4C4C-8301-945659E270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CDA2F76-5518-44A0-B598-DE5386165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D488A-312D-45C4-A713-6A0C42FE2A73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31FBF72-D283-48F3-8A9F-9BDD21C43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D9C3191-B157-43A2-958A-7E3FCDCB8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753CD-1D15-4227-A849-88D626B4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52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E44EAC-07B6-42A8-B3BB-249BF1698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1906E9E-F40F-4F3D-B458-7F89DCCAD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451E8DC-A72A-40D0-8CCF-67F3DEBFE3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EA29174B-A837-4609-8ED2-F199AEFF72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840C8C12-92A3-4B23-9612-0F9BAD56AC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FD53073B-5861-46CF-AA07-A625DC10C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D488A-312D-45C4-A713-6A0C42FE2A73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18011DB-B0FA-43A8-A8E5-98800B3B4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1DB75B59-5B94-41F1-B424-D8E21088B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753CD-1D15-4227-A849-88D626B4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5932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23E1DAB-96DB-49BE-AD20-58B721884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F1CB9A85-F19E-4904-BBA9-D6F9270EC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D488A-312D-45C4-A713-6A0C42FE2A73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32A6A3F3-183B-4BFD-B2A7-95D133D6D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FA4F4AE4-8C72-4663-B88F-C9D1760BB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753CD-1D15-4227-A849-88D626B4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165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2234CBB-77B8-4744-95E9-CFD239A59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D488A-312D-45C4-A713-6A0C42FE2A73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ECD0D28-2A86-409A-A05C-D448F20AA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232B4A0-2653-455E-9ADF-0C9F9BB7A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753CD-1D15-4227-A849-88D626B4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553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0D7A0C9-5E58-466B-812B-4CE27B721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C720BF6-ECCB-443D-850F-0B3D8175AD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DD1BE80-89C6-4FCD-AEBA-8F03EBF14D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0323364-BFD1-4DA2-A4B9-2085A477D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D488A-312D-45C4-A713-6A0C42FE2A73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6C1CDA0-2BCA-42E8-80EF-A3F0DCB0B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D4A5BE7-2216-437C-8B8E-0DEF79715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753CD-1D15-4227-A849-88D626B4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027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4533FF5-D621-4611-BC9B-7A0A74F64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8F6AE2CD-BFE4-4148-BF5D-86ADCDE676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9DBFC1E-DA4E-46F2-8C00-22633E655F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F867555-687C-4AFD-91A7-291B7C1D8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D488A-312D-45C4-A713-6A0C42FE2A73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ABD8A40-45EB-4CB4-B0F5-7E5E0D992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9549970-DE13-4D5B-BF6E-DF968E926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753CD-1D15-4227-A849-88D626B4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839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204C8F3-BACB-49D5-BFA7-BEC0BDE16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60D00053-15E4-42D4-A721-930D1CB0CF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2900791-B80B-4277-8832-DAD9C8060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D488A-312D-45C4-A713-6A0C42FE2A73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3320B98-A23A-4CA2-B39E-222358CAD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4CF78B2-3612-488D-A92E-CFE7C1570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753CD-1D15-4227-A849-88D626B4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913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6E6045EA-F98E-4739-9DC5-B481E0520F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E3B426C-9A46-4F55-8CA6-EBFDC0A994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A514830-E5FF-424F-AEFA-C1E565456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D488A-312D-45C4-A713-6A0C42FE2A73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569DDC0-633B-4223-8D8B-02598AB16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1307E78-D1B1-4E0C-A8CC-B14767425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753CD-1D15-4227-A849-88D626B4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995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8ACAE3-F8F9-4BC0-B4AF-12BAAE7F4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EDC66E3-DE5B-44E8-9EF5-2B31647553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3FFF24E-7C61-4112-9D89-8D11BFFBA9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D488A-312D-45C4-A713-6A0C42FE2A73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068C796-BDF9-4AF1-8E92-5EA03FD8A6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7E37D53-095B-489C-9A85-B7BD9A8B84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0753CD-1D15-4227-A849-88D626B4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04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DF6B4385-7DF7-4716-91EB-F7F0E7A76E2A}"/>
              </a:ext>
            </a:extLst>
          </p:cNvPr>
          <p:cNvSpPr/>
          <p:nvPr/>
        </p:nvSpPr>
        <p:spPr>
          <a:xfrm>
            <a:off x="0" y="216016"/>
            <a:ext cx="12192000" cy="64259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CFA9740-675C-4846-95DC-375EA55DCDA4}"/>
              </a:ext>
            </a:extLst>
          </p:cNvPr>
          <p:cNvSpPr/>
          <p:nvPr/>
        </p:nvSpPr>
        <p:spPr>
          <a:xfrm>
            <a:off x="5905850" y="0"/>
            <a:ext cx="6286150" cy="6858000"/>
          </a:xfrm>
          <a:prstGeom prst="rect">
            <a:avLst/>
          </a:prstGeom>
          <a:solidFill>
            <a:srgbClr val="6F1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D648639-FBF0-4363-A1F4-6C0FDEDB22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787" y="2850098"/>
            <a:ext cx="4666277" cy="117293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Mazzard M Light" pitchFamily="2" charset="-52"/>
              </a:rPr>
              <a:t/>
            </a:r>
            <a:br>
              <a:rPr lang="en-US" dirty="0">
                <a:latin typeface="Mazzard M Light" pitchFamily="2" charset="-52"/>
              </a:rPr>
            </a:br>
            <a:r>
              <a:rPr lang="ru-RU" sz="4900" dirty="0" err="1">
                <a:latin typeface="Mazzard M Light" pitchFamily="2" charset="-52"/>
                <a:ea typeface="Ebrima" panose="02000000000000000000" pitchFamily="2" charset="0"/>
                <a:cs typeface="Segoe UI Light" panose="020B0502040204020203" pitchFamily="34" charset="0"/>
              </a:rPr>
              <a:t>Рудермель</a:t>
            </a:r>
            <a:r>
              <a:rPr lang="ru-RU" sz="4900" dirty="0">
                <a:latin typeface="Mazzard M Light" pitchFamily="2" charset="-52"/>
                <a:ea typeface="Ebrima" panose="02000000000000000000" pitchFamily="2" charset="0"/>
                <a:cs typeface="Segoe UI Light" panose="020B0502040204020203" pitchFamily="34" charset="0"/>
              </a:rPr>
              <a:t> Елена Валерьевна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D73BAD5-F671-4FB1-9896-49E57F20E5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023028"/>
            <a:ext cx="5905849" cy="392185"/>
          </a:xfrm>
        </p:spPr>
        <p:txBody>
          <a:bodyPr>
            <a:normAutofit lnSpcReduction="10000"/>
          </a:bodyPr>
          <a:lstStyle/>
          <a:p>
            <a:r>
              <a:rPr lang="ru-RU" dirty="0">
                <a:latin typeface="Montserrat Light" panose="00000400000000000000" pitchFamily="2" charset="-52"/>
                <a:cs typeface="Segoe UI Light" panose="020B0502040204020203" pitchFamily="34" charset="0"/>
              </a:rPr>
              <a:t>Дизайнер одежды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C6623BE0-6E7D-4E16-9C43-2166941290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30" t="9541" r="43922" b="7645"/>
          <a:stretch/>
        </p:blipFill>
        <p:spPr>
          <a:xfrm>
            <a:off x="6291742" y="-1"/>
            <a:ext cx="5126929" cy="6873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894025"/>
      </p:ext>
    </p:extLst>
  </p:cSld>
  <p:clrMapOvr>
    <a:masterClrMapping/>
  </p:clrMapOvr>
  <p:transition spd="slow" advTm="3000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50FCF95-EE29-4AAB-97C5-FD1C064C6042}"/>
              </a:ext>
            </a:extLst>
          </p:cNvPr>
          <p:cNvSpPr/>
          <p:nvPr/>
        </p:nvSpPr>
        <p:spPr>
          <a:xfrm>
            <a:off x="1198806" y="5399723"/>
            <a:ext cx="9199208" cy="14582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59DA623A-4C56-472A-8C05-0788BDFCE4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6" t="17248" r="9645" b="4585"/>
          <a:stretch/>
        </p:blipFill>
        <p:spPr>
          <a:xfrm>
            <a:off x="1198806" y="0"/>
            <a:ext cx="9199208" cy="5399722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AE493CF-EBFC-4CF9-A8DF-0545AF7296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98806" y="5689460"/>
            <a:ext cx="9199207" cy="878802"/>
          </a:xfrm>
        </p:spPr>
        <p:txBody>
          <a:bodyPr>
            <a:normAutofit/>
          </a:bodyPr>
          <a:lstStyle/>
          <a:p>
            <a:pPr algn="ctr"/>
            <a:r>
              <a:rPr lang="ru-RU" sz="1800" dirty="0">
                <a:latin typeface="Montserrat Light" panose="00000400000000000000" pitchFamily="2" charset="-52"/>
              </a:rPr>
              <a:t>Елена -  выпускница </a:t>
            </a:r>
            <a:r>
              <a:rPr lang="en-US" sz="1800" dirty="0">
                <a:latin typeface="Montserrat Light" panose="00000400000000000000" pitchFamily="2" charset="-52"/>
              </a:rPr>
              <a:t> 2006 </a:t>
            </a:r>
            <a:r>
              <a:rPr lang="ru-RU" sz="1800" dirty="0">
                <a:latin typeface="Montserrat Light" panose="00000400000000000000" pitchFamily="2" charset="-52"/>
              </a:rPr>
              <a:t>года Хабаровского технологического колледжа по специальности «Конструирование, моделирование и технология швейных изделий» 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17882BCC-BF77-4E01-A37B-6ED1BD4724B2}"/>
              </a:ext>
            </a:extLst>
          </p:cNvPr>
          <p:cNvSpPr/>
          <p:nvPr/>
        </p:nvSpPr>
        <p:spPr>
          <a:xfrm>
            <a:off x="11572406" y="0"/>
            <a:ext cx="619593" cy="6858000"/>
          </a:xfrm>
          <a:prstGeom prst="rect">
            <a:avLst/>
          </a:prstGeom>
          <a:solidFill>
            <a:srgbClr val="6F1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</p:spTree>
    <p:extLst>
      <p:ext uri="{BB962C8B-B14F-4D97-AF65-F5344CB8AC3E}">
        <p14:creationId xmlns:p14="http://schemas.microsoft.com/office/powerpoint/2010/main" val="1628782345"/>
      </p:ext>
    </p:extLst>
  </p:cSld>
  <p:clrMapOvr>
    <a:masterClrMapping/>
  </p:clrMapOvr>
  <p:transition spd="slow" advTm="3000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2AB3A2EF-A8B6-4179-B133-6EF774E48A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0" r="3286" b="1086"/>
          <a:stretch/>
        </p:blipFill>
        <p:spPr>
          <a:xfrm>
            <a:off x="0" y="0"/>
            <a:ext cx="10338693" cy="6858000"/>
          </a:xfr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C2D347E4-C9D5-4F91-8783-BCEDC7344C2B}"/>
              </a:ext>
            </a:extLst>
          </p:cNvPr>
          <p:cNvSpPr/>
          <p:nvPr/>
        </p:nvSpPr>
        <p:spPr>
          <a:xfrm>
            <a:off x="11572406" y="0"/>
            <a:ext cx="619593" cy="6858000"/>
          </a:xfrm>
          <a:prstGeom prst="rect">
            <a:avLst/>
          </a:prstGeom>
          <a:solidFill>
            <a:srgbClr val="6F1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708DACB4-0D6C-4143-AC33-FA6832975D74}"/>
              </a:ext>
            </a:extLst>
          </p:cNvPr>
          <p:cNvSpPr/>
          <p:nvPr/>
        </p:nvSpPr>
        <p:spPr>
          <a:xfrm>
            <a:off x="0" y="5621311"/>
            <a:ext cx="12192000" cy="6670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B542504-9BA3-44F7-83C4-5A8FBDAF5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4183" y="5666281"/>
            <a:ext cx="10501754" cy="518221"/>
          </a:xfrm>
        </p:spPr>
        <p:txBody>
          <a:bodyPr>
            <a:noAutofit/>
          </a:bodyPr>
          <a:lstStyle/>
          <a:p>
            <a:pPr algn="r"/>
            <a:r>
              <a:rPr lang="ru-RU" sz="2400" dirty="0">
                <a:latin typeface="Montserrat Light" panose="00000400000000000000" pitchFamily="2" charset="-52"/>
              </a:rPr>
              <a:t>Первый профессиональный конкурс – конкурс пальто</a:t>
            </a:r>
          </a:p>
        </p:txBody>
      </p:sp>
    </p:spTree>
    <p:extLst>
      <p:ext uri="{BB962C8B-B14F-4D97-AF65-F5344CB8AC3E}">
        <p14:creationId xmlns:p14="http://schemas.microsoft.com/office/powerpoint/2010/main" val="1857090353"/>
      </p:ext>
    </p:extLst>
  </p:cSld>
  <p:clrMapOvr>
    <a:masterClrMapping/>
  </p:clrMapOvr>
  <p:transition spd="slow" advTm="3000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176E46A5-366E-436E-8D62-6D5C6ADE922F}"/>
              </a:ext>
            </a:extLst>
          </p:cNvPr>
          <p:cNvSpPr/>
          <p:nvPr/>
        </p:nvSpPr>
        <p:spPr>
          <a:xfrm>
            <a:off x="924520" y="0"/>
            <a:ext cx="10517032" cy="6858000"/>
          </a:xfrm>
          <a:prstGeom prst="rect">
            <a:avLst/>
          </a:prstGeom>
          <a:solidFill>
            <a:srgbClr val="6F1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4027B5A-89EC-4972-8F7B-92C4D6D43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5180026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0FA4D42-CD7F-4623-99AB-80A2614B31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113" y="0"/>
            <a:ext cx="50208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195877"/>
      </p:ext>
    </p:extLst>
  </p:cSld>
  <p:clrMapOvr>
    <a:masterClrMapping/>
  </p:clrMapOvr>
  <p:transition spd="slow" advTm="3000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095A1E6C-CA5C-4297-8DD2-BEB09114B7C9}"/>
              </a:ext>
            </a:extLst>
          </p:cNvPr>
          <p:cNvSpPr/>
          <p:nvPr/>
        </p:nvSpPr>
        <p:spPr>
          <a:xfrm>
            <a:off x="1204427" y="1"/>
            <a:ext cx="5410020" cy="6871692"/>
          </a:xfrm>
          <a:prstGeom prst="rect">
            <a:avLst/>
          </a:prstGeom>
          <a:solidFill>
            <a:srgbClr val="6F1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pic>
        <p:nvPicPr>
          <p:cNvPr id="5" name="Объект 5">
            <a:extLst>
              <a:ext uri="{FF2B5EF4-FFF2-40B4-BE49-F238E27FC236}">
                <a16:creationId xmlns:a16="http://schemas.microsoft.com/office/drawing/2014/main" xmlns="" id="{8DC905CF-4D80-4F6E-9812-1F675832D0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6" t="996" r="2344" b="1807"/>
          <a:stretch/>
        </p:blipFill>
        <p:spPr>
          <a:xfrm>
            <a:off x="1394837" y="0"/>
            <a:ext cx="5039242" cy="6871693"/>
          </a:xfrm>
          <a:prstGeom prst="rect">
            <a:avLst/>
          </a:prstGeom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37EA5527-7BD3-47CC-8CE4-E161B29BF0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7" r="31772"/>
          <a:stretch/>
        </p:blipFill>
        <p:spPr>
          <a:xfrm>
            <a:off x="7811748" y="324741"/>
            <a:ext cx="4381205" cy="5811144"/>
          </a:xfr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9212D351-A9D2-484B-9948-BEC269C6271C}"/>
              </a:ext>
            </a:extLst>
          </p:cNvPr>
          <p:cNvSpPr/>
          <p:nvPr/>
        </p:nvSpPr>
        <p:spPr>
          <a:xfrm>
            <a:off x="7811748" y="6135884"/>
            <a:ext cx="4380251" cy="582855"/>
          </a:xfrm>
          <a:prstGeom prst="rect">
            <a:avLst/>
          </a:prstGeom>
          <a:solidFill>
            <a:srgbClr val="6F1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A41431-54F1-4EF9-BBAC-327376558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5412" y="6288837"/>
            <a:ext cx="4446588" cy="328223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Mazzard M Light" pitchFamily="2" charset="-52"/>
              </a:rPr>
              <a:t>Коллекция «Жанна Д</a:t>
            </a:r>
            <a:r>
              <a:rPr lang="en-US" sz="2400" dirty="0">
                <a:solidFill>
                  <a:schemeClr val="bg1">
                    <a:lumMod val="95000"/>
                  </a:schemeClr>
                </a:solidFill>
                <a:latin typeface="Mazzard M Light" pitchFamily="2" charset="-52"/>
              </a:rPr>
              <a:t>’</a:t>
            </a:r>
            <a:r>
              <a:rPr lang="ru-RU" sz="2400" dirty="0" err="1">
                <a:solidFill>
                  <a:schemeClr val="bg1">
                    <a:lumMod val="95000"/>
                  </a:schemeClr>
                </a:solidFill>
                <a:latin typeface="Mazzard M Light" pitchFamily="2" charset="-52"/>
              </a:rPr>
              <a:t>Арк</a:t>
            </a:r>
            <a:r>
              <a:rPr lang="ru-RU" sz="2400" dirty="0">
                <a:solidFill>
                  <a:schemeClr val="bg1">
                    <a:lumMod val="95000"/>
                  </a:schemeClr>
                </a:solidFill>
                <a:latin typeface="Mazzard M Light" pitchFamily="2" charset="-52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3678712572"/>
      </p:ext>
    </p:extLst>
  </p:cSld>
  <p:clrMapOvr>
    <a:masterClrMapping/>
  </p:clrMapOvr>
  <p:transition spd="slow" advTm="3000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BA04BBFB-4737-4E4B-B667-9955F0BB6F89}"/>
              </a:ext>
            </a:extLst>
          </p:cNvPr>
          <p:cNvSpPr/>
          <p:nvPr/>
        </p:nvSpPr>
        <p:spPr>
          <a:xfrm>
            <a:off x="1102407" y="0"/>
            <a:ext cx="10118222" cy="6858000"/>
          </a:xfrm>
          <a:prstGeom prst="rect">
            <a:avLst/>
          </a:prstGeom>
          <a:solidFill>
            <a:srgbClr val="6F1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7C1EE8BB-487F-4622-B428-04F6F502873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14" y="-25"/>
            <a:ext cx="4890782" cy="6858025"/>
          </a:xfrm>
        </p:spPr>
      </p:pic>
      <p:pic>
        <p:nvPicPr>
          <p:cNvPr id="10" name="Объект 9">
            <a:extLst>
              <a:ext uri="{FF2B5EF4-FFF2-40B4-BE49-F238E27FC236}">
                <a16:creationId xmlns:a16="http://schemas.microsoft.com/office/drawing/2014/main" xmlns="" id="{07412ED3-C78B-448F-BE7F-E8D9146046C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296" y="-25663"/>
            <a:ext cx="4814502" cy="6858025"/>
          </a:xfrm>
        </p:spPr>
      </p:pic>
    </p:spTree>
    <p:extLst>
      <p:ext uri="{BB962C8B-B14F-4D97-AF65-F5344CB8AC3E}">
        <p14:creationId xmlns:p14="http://schemas.microsoft.com/office/powerpoint/2010/main" val="2409111438"/>
      </p:ext>
    </p:extLst>
  </p:cSld>
  <p:clrMapOvr>
    <a:masterClrMapping/>
  </p:clrMapOvr>
  <p:transition spd="slow" advTm="3000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6CB64ED9-CE8C-4AD4-A1C9-C8EFFEEDEE07}"/>
              </a:ext>
            </a:extLst>
          </p:cNvPr>
          <p:cNvSpPr/>
          <p:nvPr/>
        </p:nvSpPr>
        <p:spPr>
          <a:xfrm>
            <a:off x="0" y="0"/>
            <a:ext cx="10257803" cy="6858000"/>
          </a:xfrm>
          <a:prstGeom prst="rect">
            <a:avLst/>
          </a:prstGeom>
          <a:solidFill>
            <a:srgbClr val="6F1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83603303-AC1B-47FE-928D-97A911C017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65" y="-12808"/>
            <a:ext cx="10816126" cy="6886830"/>
          </a:xfrm>
        </p:spPr>
      </p:pic>
      <p:pic>
        <p:nvPicPr>
          <p:cNvPr id="4" name="Объект 5">
            <a:extLst>
              <a:ext uri="{FF2B5EF4-FFF2-40B4-BE49-F238E27FC236}">
                <a16:creationId xmlns:a16="http://schemas.microsoft.com/office/drawing/2014/main" xmlns="" id="{5EAAF9CF-40B2-459D-81F7-47F4EE4E2B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2" b="88072"/>
          <a:stretch/>
        </p:blipFill>
        <p:spPr>
          <a:xfrm>
            <a:off x="8757903" y="1321024"/>
            <a:ext cx="3434097" cy="343010"/>
          </a:xfrm>
          <a:prstGeom prst="rect">
            <a:avLst/>
          </a:prstGeom>
        </p:spPr>
      </p:pic>
      <p:pic>
        <p:nvPicPr>
          <p:cNvPr id="5" name="Объект 5">
            <a:extLst>
              <a:ext uri="{FF2B5EF4-FFF2-40B4-BE49-F238E27FC236}">
                <a16:creationId xmlns:a16="http://schemas.microsoft.com/office/drawing/2014/main" xmlns="" id="{81948487-D7A7-4C62-8241-9620A1BF50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19" t="12806" b="5948"/>
          <a:stretch/>
        </p:blipFill>
        <p:spPr>
          <a:xfrm>
            <a:off x="8757903" y="1664035"/>
            <a:ext cx="3434097" cy="3403266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64D6A3F-B45C-4D53-9FEC-C58F3A533969}"/>
              </a:ext>
            </a:extLst>
          </p:cNvPr>
          <p:cNvSpPr/>
          <p:nvPr/>
        </p:nvSpPr>
        <p:spPr>
          <a:xfrm>
            <a:off x="8757902" y="5831084"/>
            <a:ext cx="3434097" cy="5828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072471"/>
      </p:ext>
    </p:extLst>
  </p:cSld>
  <p:clrMapOvr>
    <a:masterClrMapping/>
  </p:clrMapOvr>
  <p:transition spd="slow" advTm="3000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F6178CC0-0982-4791-991C-BEE98DB11BE9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62" y="0"/>
            <a:ext cx="10785475" cy="6858000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9169024-ACC8-4642-894D-65E5C17FF8E4}"/>
              </a:ext>
            </a:extLst>
          </p:cNvPr>
          <p:cNvSpPr/>
          <p:nvPr/>
        </p:nvSpPr>
        <p:spPr>
          <a:xfrm>
            <a:off x="11944350" y="0"/>
            <a:ext cx="247649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64923A9D-F983-4155-A014-5CCA96F187B3}"/>
              </a:ext>
            </a:extLst>
          </p:cNvPr>
          <p:cNvSpPr/>
          <p:nvPr/>
        </p:nvSpPr>
        <p:spPr>
          <a:xfrm>
            <a:off x="0" y="0"/>
            <a:ext cx="247649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</p:spTree>
    <p:extLst>
      <p:ext uri="{BB962C8B-B14F-4D97-AF65-F5344CB8AC3E}">
        <p14:creationId xmlns:p14="http://schemas.microsoft.com/office/powerpoint/2010/main" val="3508900028"/>
      </p:ext>
    </p:extLst>
  </p:cSld>
  <p:clrMapOvr>
    <a:masterClrMapping/>
  </p:clrMapOvr>
  <p:transition spd="slow" advTm="3000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64850B97-0C70-4C84-B213-B94F59F2F384}"/>
              </a:ext>
            </a:extLst>
          </p:cNvPr>
          <p:cNvSpPr/>
          <p:nvPr/>
        </p:nvSpPr>
        <p:spPr>
          <a:xfrm>
            <a:off x="0" y="0"/>
            <a:ext cx="10257803" cy="6858000"/>
          </a:xfrm>
          <a:prstGeom prst="rect">
            <a:avLst/>
          </a:prstGeom>
          <a:solidFill>
            <a:srgbClr val="6F1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FDFD073B-D934-48C8-A6E5-9F3B56272D1E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700" y="0"/>
            <a:ext cx="10274300" cy="6858000"/>
          </a:xfr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939B1097-C8CD-485D-9F9B-4D51221B6C2E}"/>
              </a:ext>
            </a:extLst>
          </p:cNvPr>
          <p:cNvSpPr/>
          <p:nvPr/>
        </p:nvSpPr>
        <p:spPr>
          <a:xfrm>
            <a:off x="1670051" y="0"/>
            <a:ext cx="247649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</p:spTree>
    <p:extLst>
      <p:ext uri="{BB962C8B-B14F-4D97-AF65-F5344CB8AC3E}">
        <p14:creationId xmlns:p14="http://schemas.microsoft.com/office/powerpoint/2010/main" val="370971358"/>
      </p:ext>
    </p:extLst>
  </p:cSld>
  <p:clrMapOvr>
    <a:masterClrMapping/>
  </p:clrMapOvr>
  <p:transition spd="slow" advTm="3000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0F12176-D12A-4B79-B2EF-1E5D19CB9822}"/>
              </a:ext>
            </a:extLst>
          </p:cNvPr>
          <p:cNvSpPr/>
          <p:nvPr/>
        </p:nvSpPr>
        <p:spPr>
          <a:xfrm>
            <a:off x="581025" y="0"/>
            <a:ext cx="11020424" cy="6858000"/>
          </a:xfrm>
          <a:prstGeom prst="rect">
            <a:avLst/>
          </a:prstGeom>
          <a:solidFill>
            <a:srgbClr val="6F1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6461881E-7BF2-4D19-83B6-A2994730B2C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43" y="0"/>
            <a:ext cx="5384601" cy="6858000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35409665-250C-4550-9B59-4AB3007034B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1" t="1349" r="1349" b="1291"/>
          <a:stretch/>
        </p:blipFill>
        <p:spPr>
          <a:xfrm>
            <a:off x="6142144" y="-1930"/>
            <a:ext cx="5287861" cy="6859930"/>
          </a:xfrm>
        </p:spPr>
      </p:pic>
    </p:spTree>
    <p:extLst>
      <p:ext uri="{BB962C8B-B14F-4D97-AF65-F5344CB8AC3E}">
        <p14:creationId xmlns:p14="http://schemas.microsoft.com/office/powerpoint/2010/main" val="1854808382"/>
      </p:ext>
    </p:extLst>
  </p:cSld>
  <p:clrMapOvr>
    <a:masterClrMapping/>
  </p:clrMapOvr>
  <p:transition spd="slow" advTm="3000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534D9389-B776-49B7-B766-4FB05E2191AF}"/>
              </a:ext>
            </a:extLst>
          </p:cNvPr>
          <p:cNvSpPr/>
          <p:nvPr/>
        </p:nvSpPr>
        <p:spPr>
          <a:xfrm>
            <a:off x="7515225" y="0"/>
            <a:ext cx="4676775" cy="6858000"/>
          </a:xfrm>
          <a:prstGeom prst="rect">
            <a:avLst/>
          </a:prstGeom>
          <a:solidFill>
            <a:srgbClr val="6F1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850AA613-3424-48DA-A9AD-2B47A59DCBA2}"/>
              </a:ext>
            </a:extLst>
          </p:cNvPr>
          <p:cNvSpPr/>
          <p:nvPr/>
        </p:nvSpPr>
        <p:spPr>
          <a:xfrm>
            <a:off x="9867900" y="5724523"/>
            <a:ext cx="2324100" cy="73739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9A805D95-5B65-4DF7-9BB6-4A4FC788148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44020" cy="6858000"/>
          </a:xfrm>
        </p:spPr>
      </p:pic>
      <p:pic>
        <p:nvPicPr>
          <p:cNvPr id="10" name="Объект 9">
            <a:extLst>
              <a:ext uri="{FF2B5EF4-FFF2-40B4-BE49-F238E27FC236}">
                <a16:creationId xmlns:a16="http://schemas.microsoft.com/office/drawing/2014/main" xmlns="" id="{B06BA685-10D2-440F-A51F-4FC8F820969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963" y="0"/>
            <a:ext cx="4852043" cy="6858000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2D9237B-F33A-4EFF-B2DC-F0849C7B1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7900" y="5705475"/>
            <a:ext cx="2362201" cy="737394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Mazzard M Light" pitchFamily="2" charset="-52"/>
              </a:rPr>
              <a:t>Журнал  </a:t>
            </a:r>
            <a:br>
              <a:rPr lang="ru-RU" sz="2400" dirty="0">
                <a:latin typeface="Mazzard M Light" pitchFamily="2" charset="-52"/>
              </a:rPr>
            </a:br>
            <a:r>
              <a:rPr lang="ru-RU" sz="2400" dirty="0">
                <a:latin typeface="Mazzard M Light" pitchFamily="2" charset="-52"/>
              </a:rPr>
              <a:t>«Образ жизни»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987D39E1-0E68-4430-8029-BCFCBF44183B}"/>
              </a:ext>
            </a:extLst>
          </p:cNvPr>
          <p:cNvSpPr/>
          <p:nvPr/>
        </p:nvSpPr>
        <p:spPr>
          <a:xfrm>
            <a:off x="4834494" y="0"/>
            <a:ext cx="247649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</p:spTree>
    <p:extLst>
      <p:ext uri="{BB962C8B-B14F-4D97-AF65-F5344CB8AC3E}">
        <p14:creationId xmlns:p14="http://schemas.microsoft.com/office/powerpoint/2010/main" val="3217979477"/>
      </p:ext>
    </p:extLst>
  </p:cSld>
  <p:clrMapOvr>
    <a:masterClrMapping/>
  </p:clrMapOvr>
  <p:transition spd="slow" advTm="3000">
    <p:wip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35</Words>
  <Application>Microsoft Office PowerPoint</Application>
  <PresentationFormat>Широкоэкранный</PresentationFormat>
  <Paragraphs>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Ebrima</vt:lpstr>
      <vt:lpstr>Mazzard M Light</vt:lpstr>
      <vt:lpstr>Montserrat Light</vt:lpstr>
      <vt:lpstr>Segoe UI Light</vt:lpstr>
      <vt:lpstr>Тема Office</vt:lpstr>
      <vt:lpstr> Рудермель Елена Валерьевна</vt:lpstr>
      <vt:lpstr>Презентация PowerPoint</vt:lpstr>
      <vt:lpstr>Первый профессиональный конкурс – конкурс пальто</vt:lpstr>
      <vt:lpstr>Презентация PowerPoint</vt:lpstr>
      <vt:lpstr>Коллекция «Жанна Д’Арк»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Журнал   «Образ жизни»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Рудермель Елена Валерьевна</dc:title>
  <dc:creator>СтудентКаб7</dc:creator>
  <cp:lastModifiedBy>Наталия Николаевна</cp:lastModifiedBy>
  <cp:revision>11</cp:revision>
  <dcterms:created xsi:type="dcterms:W3CDTF">2021-09-23T03:35:19Z</dcterms:created>
  <dcterms:modified xsi:type="dcterms:W3CDTF">2021-09-24T08:50:42Z</dcterms:modified>
</cp:coreProperties>
</file>