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6" r:id="rId4"/>
    <p:sldId id="285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89" r:id="rId18"/>
    <p:sldId id="270" r:id="rId19"/>
    <p:sldId id="284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7" r:id="rId30"/>
    <p:sldId id="288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437112"/>
            <a:ext cx="3161928" cy="1600200"/>
          </a:xfrm>
        </p:spPr>
        <p:txBody>
          <a:bodyPr>
            <a:normAutofit fontScale="90000"/>
          </a:bodyPr>
          <a:lstStyle/>
          <a:p>
            <a:r>
              <a:rPr lang="ru-RU" dirty="0"/>
              <a:t>Будко Олеся Андреевна</a:t>
            </a:r>
          </a:p>
        </p:txBody>
      </p:sp>
      <p:pic>
        <p:nvPicPr>
          <p:cNvPr id="1026" name="Picture 2" descr="C:\Users\User\Desktop\Фото 3х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836712"/>
            <a:ext cx="383291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4" y="6309320"/>
            <a:ext cx="70732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Выпускница КГА ПОУ ХТК  2017 года</a:t>
            </a:r>
          </a:p>
        </p:txBody>
      </p:sp>
    </p:spTree>
    <p:extLst>
      <p:ext uri="{BB962C8B-B14F-4D97-AF65-F5344CB8AC3E}">
        <p14:creationId xmlns:p14="http://schemas.microsoft.com/office/powerpoint/2010/main" val="3187808042"/>
      </p:ext>
    </p:extLst>
  </p:cSld>
  <p:clrMapOvr>
    <a:masterClrMapping/>
  </p:clrMapOvr>
  <p:transition spd="slow" advTm="3000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8064" y="5366320"/>
            <a:ext cx="6474296" cy="9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Хабаровский край 2017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71872"/>
            <a:ext cx="5544616" cy="5073352"/>
          </a:xfrm>
        </p:spPr>
      </p:pic>
    </p:spTree>
    <p:extLst>
      <p:ext uri="{BB962C8B-B14F-4D97-AF65-F5344CB8AC3E}">
        <p14:creationId xmlns:p14="http://schemas.microsoft.com/office/powerpoint/2010/main" val="2157138516"/>
      </p:ext>
    </p:extLst>
  </p:cSld>
  <p:clrMapOvr>
    <a:masterClrMapping/>
  </p:clrMapOvr>
  <p:transition spd="slow" advTm="3000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User\Desktop\Олеся\WSR\bf3ae1fb-4ee2-499f-bdbe-777776cffb6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14" b="27514"/>
          <a:stretch/>
        </p:blipFill>
        <p:spPr bwMode="auto">
          <a:xfrm>
            <a:off x="1026095" y="384773"/>
            <a:ext cx="7002289" cy="647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928223"/>
      </p:ext>
    </p:extLst>
  </p:cSld>
  <p:clrMapOvr>
    <a:masterClrMapping/>
  </p:clrMapOvr>
  <p:transition spd="slow" advTm="3000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1" name="Picture 3" descr="C:\Users\User\Desktop\Олеся\WSR\1911172d-e8b2-4d45-8f52-4ed9840ae59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76" b="26085"/>
          <a:stretch/>
        </p:blipFill>
        <p:spPr bwMode="auto">
          <a:xfrm>
            <a:off x="1187624" y="457200"/>
            <a:ext cx="6768752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484021"/>
      </p:ext>
    </p:extLst>
  </p:cSld>
  <p:clrMapOvr>
    <a:masterClrMapping/>
  </p:clrMapOvr>
  <p:transition spd="slow" advTm="3000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14512"/>
            <a:ext cx="3654921" cy="538224"/>
          </a:xfrm>
        </p:spPr>
        <p:txBody>
          <a:bodyPr>
            <a:noAutofit/>
          </a:bodyPr>
          <a:lstStyle/>
          <a:p>
            <a:r>
              <a:rPr lang="ru-RU" sz="4000" dirty="0"/>
              <a:t>Краснодар 2017</a:t>
            </a:r>
          </a:p>
        </p:txBody>
      </p:sp>
      <p:pic>
        <p:nvPicPr>
          <p:cNvPr id="5" name="Picture 2" descr="C:\Users\User\Desktop\Олеся\ФОТО\ФОТО\КРАСНОДАР\IMG_68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00392"/>
            <a:ext cx="3637530" cy="576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Олеся\WSR\Краснодар\IMG_669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0" t="13394" b="13609"/>
          <a:stretch/>
        </p:blipFill>
        <p:spPr bwMode="auto">
          <a:xfrm rot="5400000">
            <a:off x="-75349" y="1883661"/>
            <a:ext cx="5184578" cy="337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1920756"/>
      </p:ext>
    </p:extLst>
  </p:cSld>
  <p:clrMapOvr>
    <a:masterClrMapping/>
  </p:clrMapOvr>
  <p:transition spd="slow" advTm="3000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74767" y="2501897"/>
            <a:ext cx="4104456" cy="3078342"/>
          </a:xfrm>
        </p:spPr>
      </p:pic>
      <p:pic>
        <p:nvPicPr>
          <p:cNvPr id="4100" name="Picture 4" descr="C:\Users\User\Desktop\Олеся\WSR\Краснодар\IMG_669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84" b="14939"/>
          <a:stretch/>
        </p:blipFill>
        <p:spPr bwMode="auto">
          <a:xfrm rot="5400000">
            <a:off x="-690281" y="1586491"/>
            <a:ext cx="4512502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ser\Desktop\Олеся\WSR\Краснодар\IMG_669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4" t="15785" r="8139" b="15851"/>
          <a:stretch/>
        </p:blipFill>
        <p:spPr bwMode="auto">
          <a:xfrm rot="5400000">
            <a:off x="5272076" y="1600800"/>
            <a:ext cx="4722093" cy="280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369463"/>
      </p:ext>
    </p:extLst>
  </p:cSld>
  <p:clrMapOvr>
    <a:masterClrMapping/>
  </p:clrMapOvr>
  <p:transition spd="slow" advTm="3000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User\Desktop\Олеся\WSR\фото москва\IMG_20180904_1048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92875"/>
            <a:ext cx="4158463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User\Desktop\Олеся\WSR\фото москва\IMG_20180904_1113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917" y="492875"/>
            <a:ext cx="4149548" cy="553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3648" y="4797152"/>
            <a:ext cx="6264696" cy="132343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4000" dirty="0">
                <a:latin typeface="+mj-lt"/>
              </a:rPr>
              <a:t>Тренировка с австрийцами Москва август 2018</a:t>
            </a:r>
          </a:p>
        </p:txBody>
      </p:sp>
    </p:spTree>
    <p:extLst>
      <p:ext uri="{BB962C8B-B14F-4D97-AF65-F5344CB8AC3E}">
        <p14:creationId xmlns:p14="http://schemas.microsoft.com/office/powerpoint/2010/main" val="4065259025"/>
      </p:ext>
    </p:extLst>
  </p:cSld>
  <p:clrMapOvr>
    <a:masterClrMapping/>
  </p:clrMapOvr>
  <p:transition spd="slow" advTm="3000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User\Desktop\Олеся\WSR\фото москва\IMG_20180904_1423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432048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User\Desktop\Олеся\WSR\фото москва\IMG_20180904_1828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87" y="404664"/>
            <a:ext cx="4248472" cy="575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963836"/>
      </p:ext>
    </p:extLst>
  </p:cSld>
  <p:clrMapOvr>
    <a:masterClrMapping/>
  </p:clrMapOvr>
  <p:transition spd="slow" advTm="3000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Олеся\WSR\фото москва\IMG_20180905_1138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620688"/>
            <a:ext cx="4104455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Олеся\WSR\фото москва\IMG_20180905_1505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909" y="617868"/>
            <a:ext cx="4106571" cy="547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192609"/>
      </p:ext>
    </p:extLst>
  </p:cSld>
  <p:clrMapOvr>
    <a:masterClrMapping/>
  </p:clrMapOvr>
  <p:transition spd="slow" advTm="3000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Олеся\WSR\фото москва\IMG_20180906_1235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29" y="516031"/>
            <a:ext cx="4269442" cy="5692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Desktop\Олеся\WSR\фото москва\IMG_20180906_1235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669" y="516031"/>
            <a:ext cx="4297193" cy="572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962226"/>
      </p:ext>
    </p:extLst>
  </p:cSld>
  <p:clrMapOvr>
    <a:masterClrMapping/>
  </p:clrMapOvr>
  <p:transition spd="slow" advTm="3000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Олеся\WSR\фото москва\IMG_20180906_1235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34" y="404663"/>
            <a:ext cx="4266288" cy="568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er\Desktop\Олеся\WSR\фото москва\IMG_20180906_1236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404664"/>
            <a:ext cx="4266289" cy="568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844299"/>
      </p:ext>
    </p:extLst>
  </p:cSld>
  <p:clrMapOvr>
    <a:masterClrMapping/>
  </p:clrMapOvr>
  <p:transition spd="slow" advTm="3000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3" name="Picture 3" descr="C:\Users\User\Desktop\Олеся\WSR\фото москва\IMG_20180906_1252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26" y="0"/>
            <a:ext cx="9170926" cy="6878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779487"/>
      </p:ext>
    </p:extLst>
  </p:cSld>
  <p:clrMapOvr>
    <a:masterClrMapping/>
  </p:clrMapOvr>
  <p:transition spd="slow" advTm="3000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User\Desktop\Олеся\WSR\фото москва\IMG_20180906_1251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93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981391"/>
      </p:ext>
    </p:extLst>
  </p:cSld>
  <p:clrMapOvr>
    <a:masterClrMapping/>
  </p:clrMapOvr>
  <p:transition spd="slow" advTm="3000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2" name="Picture 4" descr="C:\Users\User\Desktop\Олеся\WSR\фото москва\IMG_20180906_1305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07" y="3926"/>
            <a:ext cx="9164807" cy="687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452761"/>
      </p:ext>
    </p:extLst>
  </p:cSld>
  <p:clrMapOvr>
    <a:masterClrMapping/>
  </p:clrMapOvr>
  <p:transition spd="slow" advTm="3000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User\Desktop\Олеся\WSR\WSR фото\32ea145a-a452-4bcc-8e4d-922f87ce300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16416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99792" y="5318537"/>
            <a:ext cx="3096344" cy="132343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4000" dirty="0">
                <a:latin typeface="+mj-lt"/>
              </a:rPr>
              <a:t>Будапешт Октябрь2018</a:t>
            </a:r>
          </a:p>
        </p:txBody>
      </p:sp>
    </p:spTree>
    <p:extLst>
      <p:ext uri="{BB962C8B-B14F-4D97-AF65-F5344CB8AC3E}">
        <p14:creationId xmlns:p14="http://schemas.microsoft.com/office/powerpoint/2010/main" val="3829101057"/>
      </p:ext>
    </p:extLst>
  </p:cSld>
  <p:clrMapOvr>
    <a:masterClrMapping/>
  </p:clrMapOvr>
  <p:transition spd="slow" advTm="3000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C:\Users\User\Desktop\Олеся\WSR\WSR фото\9f9bb996-8cf9-4a83-b471-10eac974f0b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1"/>
          <a:stretch/>
        </p:blipFill>
        <p:spPr bwMode="auto">
          <a:xfrm>
            <a:off x="98520" y="908720"/>
            <a:ext cx="451026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Users\User\Desktop\Олеся\WSR\WSR фото\2caa3f55-ebbb-49ef-b966-f1d0005d387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911" y="54868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99033"/>
      </p:ext>
    </p:extLst>
  </p:cSld>
  <p:clrMapOvr>
    <a:masterClrMapping/>
  </p:clrMapOvr>
  <p:transition spd="slow" advTm="3000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D505CE9A-AF29-4B76-A8B2-CD09EC0A4B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992" y="569979"/>
            <a:ext cx="4716016" cy="6288021"/>
          </a:xfrm>
        </p:spPr>
      </p:pic>
    </p:spTree>
    <p:extLst>
      <p:ext uri="{BB962C8B-B14F-4D97-AF65-F5344CB8AC3E}">
        <p14:creationId xmlns:p14="http://schemas.microsoft.com/office/powerpoint/2010/main" val="785864768"/>
      </p:ext>
    </p:extLst>
  </p:cSld>
  <p:clrMapOvr>
    <a:masterClrMapping/>
  </p:clrMapOvr>
  <p:transition spd="slow" advTm="3000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64704"/>
            <a:ext cx="3903761" cy="1692188"/>
          </a:xfrm>
        </p:spPr>
        <p:txBody>
          <a:bodyPr>
            <a:normAutofit/>
          </a:bodyPr>
          <a:lstStyle/>
          <a:p>
            <a:r>
              <a:rPr lang="ru-RU" sz="3600" dirty="0"/>
              <a:t>Конструирование в </a:t>
            </a:r>
            <a:r>
              <a:rPr lang="en-US" sz="3600" dirty="0"/>
              <a:t>Morgan</a:t>
            </a:r>
            <a:endParaRPr lang="ru-RU" sz="3600" dirty="0"/>
          </a:p>
        </p:txBody>
      </p:sp>
      <p:pic>
        <p:nvPicPr>
          <p:cNvPr id="15364" name="Picture 4" descr="C:\Users\User\Desktop\Олеся\WSR\WSR фото\dca3a658-08e5-4364-8e84-60b38a95f31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54" b="12991"/>
          <a:stretch/>
        </p:blipFill>
        <p:spPr bwMode="auto">
          <a:xfrm>
            <a:off x="13852" y="2924691"/>
            <a:ext cx="4558148" cy="391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User\Desktop\Олеся\WSR\WSR фото\30034865617_9889ae78f7_m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3" r="5493"/>
          <a:stretch/>
        </p:blipFill>
        <p:spPr bwMode="auto">
          <a:xfrm>
            <a:off x="3903761" y="404664"/>
            <a:ext cx="5240239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716016" y="4351919"/>
            <a:ext cx="3903761" cy="169218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600" dirty="0"/>
              <a:t>Итоговая презентация</a:t>
            </a:r>
          </a:p>
        </p:txBody>
      </p:sp>
    </p:spTree>
    <p:extLst>
      <p:ext uri="{BB962C8B-B14F-4D97-AF65-F5344CB8AC3E}">
        <p14:creationId xmlns:p14="http://schemas.microsoft.com/office/powerpoint/2010/main" val="938516794"/>
      </p:ext>
    </p:extLst>
  </p:cSld>
  <p:clrMapOvr>
    <a:masterClrMapping/>
  </p:clrMapOvr>
  <p:transition spd="slow" advTm="3000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User\Desktop\Олеся\42767830_2222615234623961_4779273073926864896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249" y="404664"/>
            <a:ext cx="6466809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742457"/>
      </p:ext>
    </p:extLst>
  </p:cSld>
  <p:clrMapOvr>
    <a:masterClrMapping/>
  </p:clrMapOvr>
  <p:transition spd="slow" advTm="3000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User\Desktop\Олеся\WSR\WSR фото\8224b4a1-a2fc-449a-83a2-c1882e233da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31616"/>
            <a:ext cx="10338464" cy="688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9894289"/>
      </p:ext>
    </p:extLst>
  </p:cSld>
  <p:clrMapOvr>
    <a:masterClrMapping/>
  </p:clrMapOvr>
  <p:transition spd="slow" advTm="3000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1" name="Picture 3" descr="C:\Users\User\Desktop\Олеся\WSR\WSR фото\ee6f24b0-bb00-471f-aa48-a80a69deab1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8531" y="0"/>
            <a:ext cx="102910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456698"/>
      </p:ext>
    </p:extLst>
  </p:cSld>
  <p:clrMapOvr>
    <a:masterClrMapping/>
  </p:clrMapOvr>
  <p:transition spd="slow" advTm="3000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User\Desktop\Олеся\WSR\WSR фото\dda21d48-4d30-497e-bf27-f2ecca9e68c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1854"/>
            <a:ext cx="8750641" cy="5831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085643"/>
      </p:ext>
    </p:extLst>
  </p:cSld>
  <p:clrMapOvr>
    <a:masterClrMapping/>
  </p:clrMapOvr>
  <p:transition spd="slow" advTm="3000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User\Desktop\Олеся\WSR\WSR фото\20190531_1025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52" y="388298"/>
            <a:ext cx="5544616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User\Desktop\Олеся\WSR\WSR фото\20190529_12332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9" t="17265" r="8071" b="13756"/>
          <a:stretch/>
        </p:blipFill>
        <p:spPr bwMode="auto">
          <a:xfrm rot="5400000">
            <a:off x="3870766" y="1593588"/>
            <a:ext cx="5938971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67544" y="5733331"/>
            <a:ext cx="8136904" cy="107721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dirty="0">
                <a:latin typeface="+mj-lt"/>
              </a:rPr>
              <a:t>Чемпионат </a:t>
            </a:r>
            <a:r>
              <a:rPr lang="en-US" sz="3200" dirty="0">
                <a:latin typeface="+mj-lt"/>
              </a:rPr>
              <a:t>Belt and Road International Skills Competition (BRISC) </a:t>
            </a:r>
            <a:r>
              <a:rPr lang="ru-RU" sz="3200" dirty="0">
                <a:latin typeface="+mj-lt"/>
              </a:rPr>
              <a:t>в городе </a:t>
            </a:r>
            <a:r>
              <a:rPr lang="ru-RU" sz="3200" dirty="0" err="1">
                <a:latin typeface="+mj-lt"/>
              </a:rPr>
              <a:t>Чунцин</a:t>
            </a:r>
            <a:r>
              <a:rPr lang="ru-RU" sz="3200" dirty="0">
                <a:latin typeface="+mj-lt"/>
              </a:rPr>
              <a:t> (Китай) </a:t>
            </a:r>
          </a:p>
        </p:txBody>
      </p:sp>
    </p:spTree>
    <p:extLst>
      <p:ext uri="{BB962C8B-B14F-4D97-AF65-F5344CB8AC3E}">
        <p14:creationId xmlns:p14="http://schemas.microsoft.com/office/powerpoint/2010/main" val="2996963179"/>
      </p:ext>
    </p:extLst>
  </p:cSld>
  <p:clrMapOvr>
    <a:masterClrMapping/>
  </p:clrMapOvr>
  <p:transition spd="slow" advTm="3000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User\Desktop\Олеся\WSR\Китай\61336739_2225957694152821_4229826274345877504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728" y="722968"/>
            <a:ext cx="9675264" cy="544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472990"/>
      </p:ext>
    </p:extLst>
  </p:cSld>
  <p:clrMapOvr>
    <a:masterClrMapping/>
  </p:clrMapOvr>
  <p:transition spd="slow" advTm="3000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User\Desktop\Олеся\WSR\Китай\61461409_2225977867484137_1735845864863170560_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2"/>
          <a:stretch/>
        </p:blipFill>
        <p:spPr bwMode="auto">
          <a:xfrm>
            <a:off x="-108751" y="442452"/>
            <a:ext cx="9330060" cy="6558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77660"/>
      </p:ext>
    </p:extLst>
  </p:cSld>
  <p:clrMapOvr>
    <a:masterClrMapping/>
  </p:clrMapOvr>
  <p:transition spd="slow" advTm="3000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User\Desktop\Олеся\WSR\Китай\61461393_1043372229196606_198763109416121139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04" y="476672"/>
            <a:ext cx="9169504" cy="687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015343"/>
      </p:ext>
    </p:extLst>
  </p:cSld>
  <p:clrMapOvr>
    <a:masterClrMapping/>
  </p:clrMapOvr>
  <p:transition spd="slow" advTm="3000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User\Desktop\Олеся\WSR\Китай\61535616_2225951257486798_355638431009524940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32" y="432048"/>
            <a:ext cx="11216568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4867670"/>
      </p:ext>
    </p:extLst>
  </p:cSld>
  <p:clrMapOvr>
    <a:masterClrMapping/>
  </p:clrMapOvr>
  <p:transition spd="slow" advTm="3000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User\Desktop\Олеся\WSR\WSR фото\BVV_85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6" y="543820"/>
            <a:ext cx="8986500" cy="598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973447" y="5505038"/>
            <a:ext cx="3139598" cy="70788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4000" dirty="0">
                <a:latin typeface="+mj-lt"/>
              </a:rPr>
              <a:t>Сборная 2019</a:t>
            </a:r>
          </a:p>
        </p:txBody>
      </p:sp>
    </p:spTree>
    <p:extLst>
      <p:ext uri="{BB962C8B-B14F-4D97-AF65-F5344CB8AC3E}">
        <p14:creationId xmlns:p14="http://schemas.microsoft.com/office/powerpoint/2010/main" val="544930588"/>
      </p:ext>
    </p:extLst>
  </p:cSld>
  <p:clrMapOvr>
    <a:masterClrMapping/>
  </p:clrMapOvr>
  <p:transition spd="slow" advTm="3000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Тренировки сборной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8674" name="Picture 2" descr="C:\Users\User\Desktop\Олеся\WSR\c55e314e-36dc-4ad0-b7e2-5637b0d984a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65" b="20926"/>
          <a:stretch/>
        </p:blipFill>
        <p:spPr bwMode="auto">
          <a:xfrm>
            <a:off x="179512" y="980728"/>
            <a:ext cx="4211961" cy="43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C:\Users\User\Desktop\Олеся\WSR\f3458b59-8072-4915-a397-e70dadb8a24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44" b="35149"/>
          <a:stretch/>
        </p:blipFill>
        <p:spPr bwMode="auto">
          <a:xfrm>
            <a:off x="4584953" y="980728"/>
            <a:ext cx="4415168" cy="43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624948"/>
      </p:ext>
    </p:extLst>
  </p:cSld>
  <p:clrMapOvr>
    <a:masterClrMapping/>
  </p:clrMapOvr>
  <p:transition spd="slow" advTm="3000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373216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dirty="0"/>
              <a:t>Мастер </a:t>
            </a:r>
            <a:br>
              <a:rPr lang="ru-RU" dirty="0"/>
            </a:br>
            <a:r>
              <a:rPr lang="ru-RU" dirty="0"/>
              <a:t>своего </a:t>
            </a:r>
            <a:br>
              <a:rPr lang="ru-RU" dirty="0"/>
            </a:br>
            <a:r>
              <a:rPr lang="ru-RU" dirty="0"/>
              <a:t>дела</a:t>
            </a:r>
            <a:br>
              <a:rPr lang="ru-RU" dirty="0"/>
            </a:b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A05DC39-4D0F-4C0D-BF20-32B03A26E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38881"/>
            <a:ext cx="5436096" cy="642034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51161D4-2365-4B73-825A-14833A307D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38881"/>
            <a:ext cx="2306534" cy="3275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654752"/>
      </p:ext>
    </p:extLst>
  </p:cSld>
  <p:clrMapOvr>
    <a:masterClrMapping/>
  </p:clrMapOvr>
  <p:transition spd="slow" advTm="3000">
    <p:wip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364</TotalTime>
  <Words>48</Words>
  <Application>Microsoft Office PowerPoint</Application>
  <PresentationFormat>Экран (4:3)</PresentationFormat>
  <Paragraphs>12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4" baseType="lpstr">
      <vt:lpstr>Arial</vt:lpstr>
      <vt:lpstr>Impact</vt:lpstr>
      <vt:lpstr>Times New Roman</vt:lpstr>
      <vt:lpstr>NewsPrint</vt:lpstr>
      <vt:lpstr>Будко Олеся Андреевна</vt:lpstr>
      <vt:lpstr>Хабаровский край 2017</vt:lpstr>
      <vt:lpstr>Презентация PowerPoint</vt:lpstr>
      <vt:lpstr>Презентация PowerPoint</vt:lpstr>
      <vt:lpstr>Краснодар 2017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Конструирование в Morgan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Тренировки сборной</vt:lpstr>
      <vt:lpstr>Мастер  своего  дела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Мой путь</dc:title>
  <dc:creator>User</dc:creator>
  <cp:lastModifiedBy>Наталия Николаевна</cp:lastModifiedBy>
  <cp:revision>23</cp:revision>
  <dcterms:created xsi:type="dcterms:W3CDTF">2020-03-09T09:09:25Z</dcterms:created>
  <dcterms:modified xsi:type="dcterms:W3CDTF">2021-09-24T08:51:11Z</dcterms:modified>
</cp:coreProperties>
</file>