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C332-26FD-48B5-A376-CB01EEEADCE9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1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C332-26FD-48B5-A376-CB01EEEADCE9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BE281-7AE6-40F8-BCCD-EF8765380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1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9976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1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0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5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9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6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4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4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59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Судакова</dc:creator>
  <cp:lastModifiedBy>Анастасия Сергеевна Судакова</cp:lastModifiedBy>
  <cp:revision>1</cp:revision>
  <dcterms:created xsi:type="dcterms:W3CDTF">2020-01-31T02:19:01Z</dcterms:created>
  <dcterms:modified xsi:type="dcterms:W3CDTF">2020-01-31T02:19:01Z</dcterms:modified>
</cp:coreProperties>
</file>