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7" r:id="rId2"/>
    <p:sldId id="333" r:id="rId3"/>
    <p:sldId id="334" r:id="rId4"/>
    <p:sldId id="355" r:id="rId5"/>
    <p:sldId id="356" r:id="rId6"/>
    <p:sldId id="357" r:id="rId7"/>
    <p:sldId id="3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05AD"/>
    <a:srgbClr val="AFFBBC"/>
    <a:srgbClr val="69A020"/>
    <a:srgbClr val="EEECE1"/>
    <a:srgbClr val="E2E2DE"/>
    <a:srgbClr val="FFFFFF"/>
    <a:srgbClr val="4A4832"/>
    <a:srgbClr val="FAB2A4"/>
    <a:srgbClr val="7BC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4974" autoAdjust="0"/>
  </p:normalViewPr>
  <p:slideViewPr>
    <p:cSldViewPr>
      <p:cViewPr varScale="1">
        <p:scale>
          <a:sx n="66" d="100"/>
          <a:sy n="66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C611-23B5-4758-9552-E0271F3112A1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5F58-6283-490C-AEBC-3A23222DE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8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5F58-6283-490C-AEBC-3A23222DE7B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02F-20C0-483E-83A6-D0E81A706D9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27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02F-20C0-483E-83A6-D0E81A706D9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02F-20C0-483E-83A6-D0E81A706D9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02F-20C0-483E-83A6-D0E81A706D9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0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02F-20C0-483E-83A6-D0E81A706D9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4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42DD-3022-4906-8F01-55E8406856C6}" type="datetimeFigureOut">
              <a:rPr lang="ru-RU" smtClean="0"/>
              <a:pPr/>
              <a:t>02.07.2020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76B5-CB03-4A9B-8244-88E30F3E6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3645024"/>
            <a:ext cx="73048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40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КГА ПОУ «Хабаровский технологический колледж» </a:t>
            </a:r>
            <a:r>
              <a:rPr lang="ru-RU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подготовке </a:t>
            </a:r>
            <a:r>
              <a:rPr lang="ru-RU" sz="40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проведению демонстрационного </a:t>
            </a:r>
            <a:r>
              <a:rPr lang="ru-RU" sz="40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 в рамках </a:t>
            </a:r>
            <a:r>
              <a:rPr lang="ru-RU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8" y="3645024"/>
            <a:ext cx="7632700" cy="3024336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2000" b="1" dirty="0" smtClean="0">
              <a:ln w="0"/>
              <a:solidFill>
                <a:srgbClr val="00206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2000" b="1" dirty="0" smtClean="0">
              <a:ln w="0"/>
              <a:solidFill>
                <a:srgbClr val="00206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ln w="0"/>
              <a:solidFill>
                <a:srgbClr val="18069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практики совместной </a:t>
            </a:r>
            <a:r>
              <a:rPr lang="ru-RU" sz="2400" b="1" dirty="0" err="1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ru-RU" sz="2400" b="1" dirty="0" smtClean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партнеров для достижения общих </a:t>
            </a:r>
            <a:r>
              <a:rPr lang="ru-RU" sz="2400" b="1" dirty="0" smtClean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целей </a:t>
            </a:r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долгосрочного прогнозирования</a:t>
            </a:r>
            <a:endParaRPr lang="ru-RU" sz="2000" b="1" dirty="0" smtClean="0">
              <a:ln w="0"/>
              <a:solidFill>
                <a:schemeClr val="tx2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ln w="0"/>
              <a:solidFill>
                <a:srgbClr val="1806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8929" cy="162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29464" y="47667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2225">
                  <a:noFill/>
                  <a:prstDash val="solid"/>
                </a:ln>
                <a:solidFill>
                  <a:srgbClr val="2905AD"/>
                </a:solidFill>
                <a:latin typeface="Times New Roman" pitchFamily="18" charset="0"/>
                <a:cs typeface="Times New Roman" pitchFamily="18" charset="0"/>
              </a:rPr>
              <a:t>Проект по профориентации</a:t>
            </a:r>
            <a:r>
              <a:rPr lang="ru-RU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endParaRPr lang="ru-RU" sz="3200" b="1" dirty="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мастерство</a:t>
            </a:r>
          </a:p>
          <a:p>
            <a:pPr algn="ctr"/>
            <a:r>
              <a:rPr lang="ru-RU" sz="3200" b="1" dirty="0" smtClean="0">
                <a:ln w="22225">
                  <a:noFill/>
                  <a:prstDash val="solid"/>
                </a:ln>
                <a:solidFill>
                  <a:srgbClr val="2905AD"/>
                </a:solidFill>
                <a:latin typeface="Times New Roman" pitchFamily="18" charset="0"/>
                <a:cs typeface="Times New Roman" pitchFamily="18" charset="0"/>
              </a:rPr>
              <a:t>Краевое </a:t>
            </a:r>
            <a:r>
              <a:rPr lang="ru-RU" sz="3200" b="1" dirty="0">
                <a:ln w="22225">
                  <a:noFill/>
                  <a:prstDash val="solid"/>
                </a:ln>
                <a:solidFill>
                  <a:srgbClr val="2905AD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«</a:t>
            </a:r>
            <a:r>
              <a:rPr lang="ru-RU" sz="3200" b="1" dirty="0" smtClean="0">
                <a:ln w="22225">
                  <a:noFill/>
                  <a:prstDash val="solid"/>
                </a:ln>
                <a:solidFill>
                  <a:srgbClr val="2905AD"/>
                </a:solidFill>
                <a:latin typeface="Times New Roman" pitchFamily="18" charset="0"/>
                <a:cs typeface="Times New Roman" pitchFamily="18" charset="0"/>
              </a:rPr>
              <a:t>Хабаровский технологический колледж»</a:t>
            </a:r>
            <a:endParaRPr lang="ru-RU" sz="3200" dirty="0">
              <a:solidFill>
                <a:srgbClr val="2905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59828" cy="501899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90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1600" b="1" dirty="0" smtClean="0">
              <a:solidFill>
                <a:srgbClr val="290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системы профессионального сопровождения обучающихся с ограниченными возможностями здоровья в соответствии с их способностями, интересами и запросами рынка труда в крае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290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b="1" dirty="0">
                <a:solidFill>
                  <a:srgbClr val="290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ребят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целостного представления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конкретной профессии, группе родственных профессий, сферы,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включающей;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отношения к себе, осознание своей индивидуальности применительно к реализации себя в будущей профессии;</a:t>
            </a: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представления обучающихся о «рынке востребованных профессий» в крае; </a:t>
            </a: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решении актуальных задач: проблемы с выбором дальнейшего образовательного и профессионального маршрута, гармонизация эмоционально-волевой сферы, проблемы взаимоотношений со сверстниками, учителями, родителями. </a:t>
            </a:r>
          </a:p>
        </p:txBody>
      </p:sp>
      <p:pic>
        <p:nvPicPr>
          <p:cNvPr id="1027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-99392"/>
            <a:ext cx="1763688" cy="1395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0720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242415" y="548680"/>
            <a:ext cx="7857978" cy="57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профориентации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погружение в 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2415" y="260647"/>
            <a:ext cx="7857978" cy="560073"/>
          </a:xfrm>
        </p:spPr>
        <p:txBody>
          <a:bodyPr>
            <a:noAutofit/>
          </a:bodyPr>
          <a:lstStyle/>
          <a:p>
            <a:r>
              <a:rPr lang="ru-RU" sz="2000" b="1" spc="50" dirty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000" b="1" spc="50" dirty="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8509" y="2022474"/>
            <a:ext cx="2806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 smtClean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-119940"/>
            <a:ext cx="1702594" cy="1346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414" y="1916832"/>
            <a:ext cx="8568952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партнеры – участники практики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государственного сектора: Управление торговли, питания и бытового обслуживания, КГКУ Центр занятости населения города Хабаровска, КГБУ "Хабаровский центр социальной реабилитации инвалидов"; представители общественно- профессиональных некоммерческих организаций: Некоммерческое партнерство «Хабаровская ассоциация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отельеров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Некоммерческое партнерство «Дальневосточная лига парикмахеров»; представители реального сектора экономики (ЗАО Хабаровск-Турист, ИП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Ланец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 «Академия красоты», ИП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Зайони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салон моды Маргарита, ООО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Ристретто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Ресторан Амур, учебный центр «Мастерская фотографии», ООО «Открытый мир-Вояж» и др.).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14" y="4709462"/>
            <a:ext cx="8205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и функции: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социальными партнерами на основе прогнозирования потребностей отрасли в квалифицированных рабочих и специалистах ведется работа по повышению эффективности реализации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партнеры в реализации данной практики выступают в ролях: наставник, модератор,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коуч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спикер, эксперт,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реализатор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координатор, исследователь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14" y="1124744"/>
            <a:ext cx="8434042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</a:t>
            </a:r>
            <a:r>
              <a:rPr lang="ru-RU" b="1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</a:t>
            </a:r>
            <a:endParaRPr lang="ru-RU" b="1" dirty="0">
              <a:solidFill>
                <a:srgbClr val="2905A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ОВЗ в возрасте от 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лет Дальневосточного региона.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3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68509" y="2022474"/>
            <a:ext cx="2806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 smtClean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-119940"/>
            <a:ext cx="1774602" cy="1403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021283"/>
            <a:ext cx="8064896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значимость </a:t>
            </a:r>
            <a:r>
              <a:rPr lang="ru-RU" sz="1600" b="1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Стремительный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на международные стандарты обслуживания отрасли гостеприимства, дизайна, сферы услуг, скорость изменения требований, предъявляемых работодателями к качеству образования выпускников СПО потребовал модернизацию системы профессионального образования России, в том числе Хабаровского края. В связи с этим, актуальными становятся задачи, связанные с достижением высокого стандарта качества образования выпускников СПО.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Поставленные задачи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целевую направленность процесса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(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осознанность выбора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 необходимой в крае) каждого поступившего в колледж.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мер по оказанию молодёжи личностно-ориентированной помощи в выявлении и развитии их способностей, склонностей и интересов в выборе профессии, это одна из наиболее важных задач социализации человека в общество. Особенно трудно выбор профессии дается людям с ограниченными возможностями здоровья, профессиональные возможности которых также ограничены. Сложно сориентироваться в огромном мире профессий, условиях современного рынка труда самостоятельно. Сложно не ошибиться в выборе профессии, которая будет тебе не только интересна, но и соответствует твоим физиологическим возможностям.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является логическим завершением выбора профессиональной траектории дальнейшей жизни молодого человека. Наш проект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Fashion-skill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дает возможность подростку овладеть навыками осознанного выбора профессии.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242415" y="260647"/>
            <a:ext cx="7857978" cy="560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5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профориентации </a:t>
            </a:r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«Fashion-skill» - погружение в 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68509" y="2022474"/>
            <a:ext cx="2806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 smtClean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435" y="-119941"/>
            <a:ext cx="2028495" cy="1604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091612"/>
            <a:ext cx="8496944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практики:</a:t>
            </a:r>
            <a:endParaRPr lang="ru-RU" sz="1600" b="1" dirty="0">
              <a:solidFill>
                <a:srgbClr val="2905A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рассчитан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следующих этапов: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1.Подготовительный, 01.05.2016- 01.09.2016: </a:t>
            </a:r>
            <a:endParaRPr lang="ru-RU" sz="1600" dirty="0" smtClean="0">
              <a:solidFill>
                <a:srgbClr val="2905A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Основной </a:t>
            </a:r>
            <a:r>
              <a:rPr lang="ru-RU" sz="1600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этап, 01.09.2016- 30.06.2019: </a:t>
            </a:r>
            <a:endParaRPr lang="ru-RU" sz="1600" dirty="0" smtClean="0">
              <a:solidFill>
                <a:srgbClr val="2905A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3.Заключительный </a:t>
            </a:r>
            <a:r>
              <a:rPr lang="ru-RU" sz="1600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этап, 30.06.2019-01.10.2019</a:t>
            </a:r>
            <a:r>
              <a:rPr lang="ru-RU" sz="1600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0"/>
          <p:cNvSpPr>
            <a:spLocks noGrp="1"/>
          </p:cNvSpPr>
          <p:nvPr>
            <p:ph type="title"/>
          </p:nvPr>
        </p:nvSpPr>
        <p:spPr>
          <a:xfrm>
            <a:off x="242415" y="260647"/>
            <a:ext cx="7857978" cy="560073"/>
          </a:xfrm>
        </p:spPr>
        <p:txBody>
          <a:bodyPr>
            <a:noAutofit/>
          </a:bodyPr>
          <a:lstStyle/>
          <a:p>
            <a:r>
              <a:rPr lang="ru-RU" sz="2000" b="1" spc="50" dirty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000" b="1" spc="50" dirty="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201" t="18706" r="9680" b="17059"/>
          <a:stretch/>
        </p:blipFill>
        <p:spPr>
          <a:xfrm>
            <a:off x="683568" y="1925398"/>
            <a:ext cx="2366094" cy="1488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6038" y="1925397"/>
            <a:ext cx="5028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имеющегося опыта по профориентации;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договоров между участниками проекта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МТБ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515410"/>
            <a:ext cx="2497460" cy="15983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586" y="3863950"/>
            <a:ext cx="4748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через массовую работу;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и анализ результатов проекта;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1840" y="5517232"/>
            <a:ext cx="537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проекта и заключительных исследований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презентаций результата;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тиражирование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опыта. </a:t>
            </a:r>
          </a:p>
        </p:txBody>
      </p:sp>
      <p:pic>
        <p:nvPicPr>
          <p:cNvPr id="1028" name="Picture 4" descr="общий доступ к файлу документа копирование плоский цвет значок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0324" r="12663" b="10513"/>
          <a:stretch/>
        </p:blipFill>
        <p:spPr bwMode="auto">
          <a:xfrm>
            <a:off x="1331640" y="5373217"/>
            <a:ext cx="1368153" cy="13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68509" y="2022474"/>
            <a:ext cx="2806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 smtClean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-119940"/>
            <a:ext cx="1702594" cy="1346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1695" y="937688"/>
            <a:ext cx="885698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</a:t>
            </a:r>
            <a:r>
              <a:rPr lang="ru-RU" sz="1600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реализация подпрограмм проекта</a:t>
            </a:r>
            <a:endParaRPr lang="ru-RU" sz="1600" dirty="0" smtClean="0">
              <a:solidFill>
                <a:srgbClr val="2905A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тестирование (Ознакомление школьников с требованиями профессий к специалистам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содержанием профессиональной деятельности)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(Диагностическое тестирование 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требований, предъявляемых профессией к человеку,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индивидуальным возможностям)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пробы, в том числе участие в национальном проекте «Билет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будущее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Профиспытание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моделирующее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конкретного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 профессиональной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 способствующее сознательному, обоснованному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выбору профессии по 3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критериям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готовности учащихся к выполнению профессиональных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проб) 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с социальными партнерами на базе предприятий, организаций, мастерских колледжа, оснащенных современным оборудованием (мастер-классы, знакомство с работой предприятия, современного оборудования, обучающие семинары и другие формы)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058154"/>
            <a:ext cx="34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242415" y="260647"/>
            <a:ext cx="7857978" cy="560073"/>
          </a:xfrm>
        </p:spPr>
        <p:txBody>
          <a:bodyPr>
            <a:noAutofit/>
          </a:bodyPr>
          <a:lstStyle/>
          <a:p>
            <a:r>
              <a:rPr lang="ru-RU" sz="2000" b="1" spc="50" dirty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000" b="1" spc="50" dirty="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" y="4941168"/>
            <a:ext cx="2628024" cy="1752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89" y="4293096"/>
            <a:ext cx="2483768" cy="1766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751" r="11413" b="3931"/>
          <a:stretch/>
        </p:blipFill>
        <p:spPr>
          <a:xfrm>
            <a:off x="4788024" y="4892902"/>
            <a:ext cx="2082449" cy="18484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r="17517"/>
          <a:stretch/>
        </p:blipFill>
        <p:spPr>
          <a:xfrm>
            <a:off x="6588224" y="4221088"/>
            <a:ext cx="2483769" cy="19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68509" y="2022474"/>
            <a:ext cx="2806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spc="50" dirty="0" smtClean="0">
              <a:ln w="11430"/>
              <a:solidFill>
                <a:srgbClr val="00297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Рабочий стол\Файлы\Логотип\Логотип ХТ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-119940"/>
            <a:ext cx="1702594" cy="13469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052736"/>
            <a:ext cx="8964488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</a:t>
            </a:r>
            <a:r>
              <a:rPr lang="ru-RU" sz="1600" b="1" dirty="0" smtClean="0">
                <a:solidFill>
                  <a:srgbClr val="290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развития: </a:t>
            </a:r>
          </a:p>
        </p:txBody>
      </p:sp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242415" y="260647"/>
            <a:ext cx="7857978" cy="560073"/>
          </a:xfrm>
        </p:spPr>
        <p:txBody>
          <a:bodyPr>
            <a:noAutofit/>
          </a:bodyPr>
          <a:lstStyle/>
          <a:p>
            <a:r>
              <a:rPr lang="ru-RU" sz="2000" b="1" spc="50" dirty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000" b="1" spc="50" dirty="0" smtClean="0">
                <a:ln w="11430"/>
                <a:solidFill>
                  <a:srgbClr val="2905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Fashion-skill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положительная динамика охвата потенциальных участников проекта;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обобщение опыта реализации проекта всеми социальными партнерами в рамках работы круглого стола;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реклама проекта в социальных сетях;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представление проекта на сайте колледжа;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информирование через региональные СМИ;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участие в краевых конкурсах по профориентации, трудоустройстве, национальных проектах: «Билет в будущее», «Премия траектория» и т.д.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2" y="4653136"/>
            <a:ext cx="3059832" cy="2039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16671"/>
            <a:ext cx="2051045" cy="291695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16836" t="17674" r="37307" b="35576"/>
          <a:stretch/>
        </p:blipFill>
        <p:spPr bwMode="auto">
          <a:xfrm>
            <a:off x="4283968" y="5013176"/>
            <a:ext cx="2817053" cy="184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2987824" cy="19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792</Words>
  <Application>Microsoft Office PowerPoint</Application>
  <PresentationFormat>Экран (4:3)</PresentationFormat>
  <Paragraphs>84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                                                     Деятельность КГА ПОУ «Хабаровский технологический колледж» по подготовке и проведению демонстрационного экзамена в рамках ГИА</vt:lpstr>
      <vt:lpstr>Презентация PowerPoint</vt:lpstr>
      <vt:lpstr>Проект по профориентации  «Fashion-skill» - погружение в мастерство </vt:lpstr>
      <vt:lpstr>Презентация PowerPoint</vt:lpstr>
      <vt:lpstr>Проект по профориентации  «Fashion-skill» - погружение в мастерство </vt:lpstr>
      <vt:lpstr>Проект по профориентации  «Fashion-skill» - погружение в мастерство </vt:lpstr>
      <vt:lpstr>Проект по профориентации  «Fashion-skill» - погружение в мастерство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ХТК</dc:creator>
  <cp:lastModifiedBy>ХТК</cp:lastModifiedBy>
  <cp:revision>360</cp:revision>
  <cp:lastPrinted>2019-01-23T02:16:42Z</cp:lastPrinted>
  <dcterms:created xsi:type="dcterms:W3CDTF">2017-07-19T03:05:35Z</dcterms:created>
  <dcterms:modified xsi:type="dcterms:W3CDTF">2020-07-02T05:16:06Z</dcterms:modified>
</cp:coreProperties>
</file>